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308599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19250" y="673100"/>
            <a:ext cx="9758016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8919"/>
            <a:ext cx="5334001" cy="82169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37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37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37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37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buClrTx/>
              <a:defRPr sz="2800"/>
            </a:lvl1pPr>
            <a:lvl2pPr marL="685800" indent="-342900">
              <a:spcBef>
                <a:spcPts val="3200"/>
              </a:spcBef>
              <a:buClrTx/>
              <a:defRPr sz="2800"/>
            </a:lvl2pPr>
            <a:lvl3pPr marL="1028700" indent="-342900">
              <a:spcBef>
                <a:spcPts val="3200"/>
              </a:spcBef>
              <a:buClrTx/>
              <a:defRPr sz="2800"/>
            </a:lvl3pPr>
            <a:lvl4pPr marL="1371600" indent="-342900">
              <a:spcBef>
                <a:spcPts val="3200"/>
              </a:spcBef>
              <a:buClrTx/>
              <a:defRPr sz="2800"/>
            </a:lvl4pPr>
            <a:lvl5pPr marL="1714500" indent="-342900">
              <a:spcBef>
                <a:spcPts val="3200"/>
              </a:spcBef>
              <a:buClrTx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31000" y="4965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31000" y="635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>
          <a:srgbClr val="FFFFFF"/>
        </a:buClr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3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27" name="A9F966BF-101F-4917-AD0F-E934718E7C85-L0-001.jpeg" descr="A9F966BF-101F-4917-AD0F-E934718E7C85-L0-001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896614" y="19952"/>
            <a:ext cx="14629059" cy="97136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131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410454" y="-109387"/>
            <a:ext cx="16188916" cy="9972374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You’re Going The Wrong Way!…"/>
          <p:cNvSpPr txBox="1"/>
          <p:nvPr/>
        </p:nvSpPr>
        <p:spPr>
          <a:xfrm>
            <a:off x="5570942" y="543087"/>
            <a:ext cx="7342659" cy="177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4300">
                <a:latin typeface="Papyrus"/>
                <a:ea typeface="Papyrus"/>
                <a:cs typeface="Papyrus"/>
                <a:sym typeface="Papyrus"/>
              </a:defRPr>
            </a:pPr>
            <a:r>
              <a:t>You’re Going The Wrong Way!</a:t>
            </a:r>
          </a:p>
          <a:p>
            <a:pPr>
              <a:defRPr b="0" sz="4300">
                <a:latin typeface="Papyrus"/>
                <a:ea typeface="Papyrus"/>
                <a:cs typeface="Papyrus"/>
                <a:sym typeface="Papyrus"/>
              </a:defRPr>
            </a:pPr>
            <a:r>
              <a:t>2 Kings 22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