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75"/>
    <p:restoredTop sz="92197"/>
  </p:normalViewPr>
  <p:slideViewPr>
    <p:cSldViewPr>
      <p:cViewPr varScale="1">
        <p:scale>
          <a:sx n="41" d="100"/>
          <a:sy n="41" d="100"/>
        </p:scale>
        <p:origin x="192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A3FD3-682C-BE42-B1C1-60E190EBBF75}" type="datetimeFigureOut">
              <a:rPr lang="en-US" smtClean="0"/>
              <a:t>1/19/20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1A447-A8CD-5B4D-9467-B090E8AB9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CC1A-AE86-2D40-B364-769BDC0ADDA8}" type="datetime1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06CD-ECD8-D746-95A8-EC0F6F21BE37}" type="datetime1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CC62F-4C1F-AE44-A272-4A0D988CBB25}" type="datetime1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67-E584-EC44-8EAA-2A71EA3D811D}" type="datetime1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5187-D04B-774B-ABDB-0D7CF6989315}" type="datetime1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B94-BFDD-644E-BAF9-C8006CCB0919}" type="datetime1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1F9F3-14ED-E64F-AC22-AD865162EEB6}" type="datetime1">
              <a:rPr lang="en-US" smtClean="0"/>
              <a:t>1/19/20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A4BDD-09A0-7640-8893-F943B7F1E82E}" type="datetime1">
              <a:rPr lang="en-US" smtClean="0"/>
              <a:t>1/19/20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84F7-3958-1241-A667-B1F266A61BCF}" type="datetime1">
              <a:rPr lang="en-US" smtClean="0"/>
              <a:t>1/19/20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7F5C-6326-3C41-84B5-249AB72A9EF8}" type="datetime1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0C303-432F-F440-B53E-997391DEFAD1}" type="datetime1">
              <a:rPr lang="en-US" smtClean="0"/>
              <a:t>1/19/20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F1151-2CB3-D14D-931F-B40676CCCA9D}" type="datetime1">
              <a:rPr lang="en-US" smtClean="0"/>
              <a:t>1/19/20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4F967-8783-45AA-B369-1FE9B06C2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C00000"/>
                </a:solidFill>
              </a:rPr>
              <a:t>The Life of Christ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8718D4-1CF4-4644-9598-CE76AF6D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www.topmargin.com/wp-content/uploads/2011/07/Depositphotos_48062629_x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P101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2964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57912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 Life is wonderful, valuable and precious!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459C5-072C-3C43-BB90-0592B01E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The wonder of life’s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799"/>
          </a:xfrm>
        </p:spPr>
        <p:txBody>
          <a:bodyPr>
            <a:normAutofit/>
          </a:bodyPr>
          <a:lstStyle/>
          <a:p>
            <a:r>
              <a:rPr lang="en-US" sz="2800" dirty="0"/>
              <a:t>The secular humanist/atheist says that life happened by chance (primordial soup)—but this is not science</a:t>
            </a:r>
          </a:p>
          <a:p>
            <a:r>
              <a:rPr lang="en-US" sz="2800" dirty="0"/>
              <a:t>Creation says “life gives birth to life”—there is no spontaneous generation of life—no matter how much time you have!</a:t>
            </a:r>
          </a:p>
          <a:p>
            <a:r>
              <a:rPr lang="en-US" sz="2800" dirty="0"/>
              <a:t>Bible teaches that life began by God.  God created vegetation and “living creatures” (</a:t>
            </a:r>
            <a:r>
              <a:rPr lang="en-US" sz="2800" i="1" dirty="0"/>
              <a:t>Genesis</a:t>
            </a:r>
            <a:r>
              <a:rPr lang="en-US" sz="2800" dirty="0"/>
              <a:t> 1:20,24) and   breathed into Adam “the breath of life” (2:7)</a:t>
            </a:r>
          </a:p>
          <a:p>
            <a:r>
              <a:rPr lang="en-US" sz="2800" dirty="0"/>
              <a:t>Design in Nature gives evidence of the Designer</a:t>
            </a:r>
          </a:p>
        </p:txBody>
      </p:sp>
      <p:pic>
        <p:nvPicPr>
          <p:cNvPr id="4" name="Picture 10" descr="C:\something wrong happened\Application Data\Microsoft\Media Catalog\Downloaded Clips\cl0\AG00329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617538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something wrong happened\Application Data\Microsoft\Media Catalog\Downloaded Clips\cl0\AG00445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410200"/>
            <a:ext cx="127952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something wrong happened\Application Data\Microsoft\Media Catalog\Downloaded Clips\cl0\AG00180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410200"/>
            <a:ext cx="2378075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70BD8-B1B6-E34B-92C2-4295A615B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Old Testament blood sacrifice &amp; life…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800"/>
          </a:xfrm>
        </p:spPr>
        <p:txBody>
          <a:bodyPr>
            <a:normAutofit/>
          </a:bodyPr>
          <a:lstStyle/>
          <a:p>
            <a:r>
              <a:rPr lang="en-US" sz="2800" b="1" dirty="0"/>
              <a:t>Adam &amp; Eve and son Able and animal sacrifice begin</a:t>
            </a:r>
          </a:p>
          <a:p>
            <a:r>
              <a:rPr lang="en-US" sz="2800" b="1" dirty="0"/>
              <a:t>“3 Every moving thing that is alive shall be food for you; I give all to you, </a:t>
            </a:r>
            <a:r>
              <a:rPr lang="en-US" sz="2800" b="1" i="1" dirty="0"/>
              <a:t>as I gave </a:t>
            </a:r>
            <a:r>
              <a:rPr lang="en-US" sz="2800" b="1" dirty="0"/>
              <a:t>the green plant.  4 Only you shall not eat flesh with its </a:t>
            </a:r>
            <a:r>
              <a:rPr lang="en-US" sz="2800" b="1" dirty="0">
                <a:solidFill>
                  <a:srgbClr val="C00000"/>
                </a:solidFill>
              </a:rPr>
              <a:t>life</a:t>
            </a:r>
            <a:r>
              <a:rPr lang="en-US" sz="2800" b="1" dirty="0"/>
              <a:t>, </a:t>
            </a:r>
            <a:r>
              <a:rPr lang="en-US" sz="2800" b="1" i="1" dirty="0"/>
              <a:t>that is</a:t>
            </a:r>
            <a:r>
              <a:rPr lang="en-US" sz="2800" b="1" dirty="0"/>
              <a:t>, its </a:t>
            </a:r>
            <a:r>
              <a:rPr lang="en-US" sz="2800" b="1" dirty="0">
                <a:solidFill>
                  <a:srgbClr val="C00000"/>
                </a:solidFill>
              </a:rPr>
              <a:t>blood</a:t>
            </a:r>
            <a:r>
              <a:rPr lang="en-US" sz="2800" b="1" dirty="0"/>
              <a:t>.” </a:t>
            </a:r>
            <a:r>
              <a:rPr lang="en-US" sz="2800" dirty="0"/>
              <a:t>(</a:t>
            </a:r>
            <a:r>
              <a:rPr lang="en-US" sz="2800" i="1" dirty="0"/>
              <a:t>Genesis</a:t>
            </a:r>
            <a:r>
              <a:rPr lang="en-US" sz="2800" dirty="0"/>
              <a:t> 9:3,4)</a:t>
            </a:r>
          </a:p>
          <a:p>
            <a:r>
              <a:rPr lang="en-US" sz="2800" b="1" dirty="0"/>
              <a:t>“For the </a:t>
            </a:r>
            <a:r>
              <a:rPr lang="en-US" sz="2800" b="1" dirty="0">
                <a:solidFill>
                  <a:srgbClr val="C00000"/>
                </a:solidFill>
              </a:rPr>
              <a:t>life</a:t>
            </a:r>
            <a:r>
              <a:rPr lang="en-US" sz="2800" b="1" dirty="0"/>
              <a:t> of the flesh is in the </a:t>
            </a:r>
            <a:r>
              <a:rPr lang="en-US" sz="2800" b="1" dirty="0">
                <a:solidFill>
                  <a:srgbClr val="C00000"/>
                </a:solidFill>
              </a:rPr>
              <a:t>blood</a:t>
            </a:r>
            <a:r>
              <a:rPr lang="en-US" sz="2800" b="1" dirty="0"/>
              <a:t>, and I have given it to you on the altar to make atonement for your souls; for it is the blood by reason of the </a:t>
            </a:r>
            <a:r>
              <a:rPr lang="en-US" sz="2800" b="1" dirty="0">
                <a:solidFill>
                  <a:srgbClr val="C00000"/>
                </a:solidFill>
              </a:rPr>
              <a:t>life</a:t>
            </a:r>
            <a:r>
              <a:rPr lang="en-US" sz="2800" b="1" dirty="0"/>
              <a:t> that makes atonement.” </a:t>
            </a:r>
            <a:r>
              <a:rPr lang="en-US" sz="2800" dirty="0"/>
              <a:t>(</a:t>
            </a:r>
            <a:r>
              <a:rPr lang="en-US" sz="2800" i="1" dirty="0"/>
              <a:t>Leviticus</a:t>
            </a:r>
            <a:r>
              <a:rPr lang="en-US" sz="2800" dirty="0"/>
              <a:t> 17:11)</a:t>
            </a:r>
          </a:p>
          <a:p>
            <a:r>
              <a:rPr lang="en-US" sz="2800" dirty="0"/>
              <a:t>Atonement (forgiveness of sins) was possible because a “</a:t>
            </a:r>
            <a:r>
              <a:rPr lang="en-US" sz="2800" b="1" dirty="0">
                <a:solidFill>
                  <a:srgbClr val="C00000"/>
                </a:solidFill>
              </a:rPr>
              <a:t>life</a:t>
            </a:r>
            <a:r>
              <a:rPr lang="en-US" sz="2800" dirty="0"/>
              <a:t>” was given—all the Old Testament sacrifices were foreshadowing Jesus Christ (</a:t>
            </a:r>
            <a:r>
              <a:rPr lang="en-US" sz="2800" i="1" dirty="0"/>
              <a:t>Hebrews </a:t>
            </a:r>
            <a:r>
              <a:rPr lang="en-US" sz="2800" dirty="0"/>
              <a:t>10)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5539-D940-D248-9359-7E3FF1DA2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Jesus gave his life for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b="1" dirty="0"/>
              <a:t>His blood was shed—He gave His life</a:t>
            </a:r>
          </a:p>
          <a:p>
            <a:r>
              <a:rPr lang="en-US" sz="2800" b="1" dirty="0"/>
              <a:t>“10…I came that they may have </a:t>
            </a:r>
            <a:r>
              <a:rPr lang="en-US" sz="2800" b="1" dirty="0">
                <a:solidFill>
                  <a:srgbClr val="C00000"/>
                </a:solidFill>
              </a:rPr>
              <a:t>life</a:t>
            </a:r>
            <a:r>
              <a:rPr lang="en-US" sz="2800" b="1" dirty="0"/>
              <a:t>, and have it abundantly.  11 I am the good shepherd; the good shepherd lays down His </a:t>
            </a:r>
            <a:r>
              <a:rPr lang="en-US" sz="2800" b="1" dirty="0">
                <a:solidFill>
                  <a:srgbClr val="C00000"/>
                </a:solidFill>
              </a:rPr>
              <a:t>life</a:t>
            </a:r>
            <a:r>
              <a:rPr lang="en-US" sz="2800" b="1" dirty="0"/>
              <a:t> for the sheep.”        </a:t>
            </a:r>
            <a:r>
              <a:rPr lang="en-US" sz="2800" dirty="0"/>
              <a:t>(</a:t>
            </a:r>
            <a:r>
              <a:rPr lang="en-US" sz="2800" i="1" dirty="0"/>
              <a:t>John</a:t>
            </a:r>
            <a:r>
              <a:rPr lang="en-US" sz="2800" dirty="0"/>
              <a:t> 10:10b-11)</a:t>
            </a:r>
          </a:p>
          <a:p>
            <a:pPr lvl="1"/>
            <a:r>
              <a:rPr lang="en-US" sz="2400" dirty="0"/>
              <a:t>He came to give us life</a:t>
            </a:r>
          </a:p>
          <a:p>
            <a:pPr lvl="1"/>
            <a:r>
              <a:rPr lang="en-US" sz="2400" dirty="0"/>
              <a:t>He lay His life down for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57DAD-28E5-1845-B521-6747A6B57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Jesus gave his life for us…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“6 For while we were still helpless, at the right time Christ died for the ungodly.  7 For one will hardly die for a righteous man; though perhaps for the good man someone would dare even to die.  8 But God demonstrates His own love toward us, in that while were  yet sinners, Christ died for us.”             </a:t>
            </a:r>
            <a:r>
              <a:rPr lang="en-US" dirty="0"/>
              <a:t>(</a:t>
            </a:r>
            <a:r>
              <a:rPr lang="en-US" i="1" dirty="0"/>
              <a:t>Romans</a:t>
            </a:r>
            <a:r>
              <a:rPr lang="en-US" dirty="0"/>
              <a:t> 5:6-8)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2498E-8BF8-9D4D-A162-4E7B62E8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Jesus gave his life for us…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“For Christ also </a:t>
            </a:r>
            <a:r>
              <a:rPr lang="en-US" b="1" dirty="0">
                <a:solidFill>
                  <a:srgbClr val="C00000"/>
                </a:solidFill>
              </a:rPr>
              <a:t>died</a:t>
            </a:r>
            <a:r>
              <a:rPr lang="en-US" b="1" dirty="0"/>
              <a:t> for sins once for all, the just for the unjust, so that He might bring us to God, having been </a:t>
            </a:r>
            <a:r>
              <a:rPr lang="en-US" b="1" dirty="0">
                <a:solidFill>
                  <a:srgbClr val="C00000"/>
                </a:solidFill>
              </a:rPr>
              <a:t>put to death </a:t>
            </a:r>
            <a:r>
              <a:rPr lang="en-US" b="1" dirty="0"/>
              <a:t>in the flesh, but made alive in the spirit” </a:t>
            </a:r>
            <a:r>
              <a:rPr lang="en-US" dirty="0"/>
              <a:t>(</a:t>
            </a:r>
            <a:r>
              <a:rPr lang="en-US" i="1" dirty="0"/>
              <a:t>1 Peter </a:t>
            </a:r>
            <a:r>
              <a:rPr lang="en-US" dirty="0"/>
              <a:t>3:18)</a:t>
            </a:r>
          </a:p>
          <a:p>
            <a:r>
              <a:rPr lang="en-US" sz="2800" dirty="0"/>
              <a:t>He gave His life for our sins</a:t>
            </a:r>
          </a:p>
          <a:p>
            <a:r>
              <a:rPr lang="en-US" sz="2800" dirty="0"/>
              <a:t>He died to bring us to God</a:t>
            </a:r>
          </a:p>
          <a:p>
            <a:r>
              <a:rPr lang="en-US" sz="2800" dirty="0"/>
              <a:t>He died, but that wasn’t the end!</a:t>
            </a:r>
          </a:p>
          <a:p>
            <a:r>
              <a:rPr lang="en-US" sz="2800" dirty="0"/>
              <a:t>He died so that we could                                              die to sin and live for Him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7400" y="3657600"/>
            <a:ext cx="2514600" cy="30469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“…He Himself bore our sins in His body on the cross, so that we might die to sin and live to righteousness…”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(1 Peter 2:24)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16CAB-BEFC-7744-9F96-ABF886B0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His “life” that was given for us…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Was publically displayed</a:t>
            </a:r>
          </a:p>
          <a:p>
            <a:r>
              <a:rPr lang="en-US" b="1" dirty="0"/>
              <a:t>Was historically documented</a:t>
            </a:r>
          </a:p>
          <a:p>
            <a:r>
              <a:rPr lang="en-US" b="1" dirty="0"/>
              <a:t>Was prophesied in the OT prophets— “He was cut off our of the land of the living” </a:t>
            </a:r>
            <a:r>
              <a:rPr lang="en-US" dirty="0"/>
              <a:t>(</a:t>
            </a:r>
            <a:r>
              <a:rPr lang="en-US" i="1" dirty="0"/>
              <a:t>Acts</a:t>
            </a:r>
            <a:r>
              <a:rPr lang="en-US" dirty="0"/>
              <a:t> 8:33, </a:t>
            </a:r>
            <a:r>
              <a:rPr lang="en-US" i="1" dirty="0"/>
              <a:t>Isaiah</a:t>
            </a:r>
            <a:r>
              <a:rPr lang="en-US" dirty="0"/>
              <a:t> 53:8)</a:t>
            </a:r>
          </a:p>
          <a:p>
            <a:r>
              <a:rPr lang="en-US" b="1" dirty="0"/>
              <a:t>Was a living </a:t>
            </a:r>
            <a:r>
              <a:rPr lang="en-US" b="1" dirty="0" err="1"/>
              <a:t>sacrfice</a:t>
            </a:r>
            <a:r>
              <a:rPr lang="en-US" b="1" dirty="0"/>
              <a:t> given for the sinner</a:t>
            </a:r>
          </a:p>
          <a:p>
            <a:r>
              <a:rPr lang="en-US" b="1" dirty="0"/>
              <a:t>Was a demonstration of God’s justice &amp; love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5791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Song: “I gave my life for Thee”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A82206-6AD8-CE4A-949B-D2DF2FDE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C00000"/>
                </a:solidFill>
              </a:rPr>
              <a:t>In the Lord’s supper…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001000" cy="5181600"/>
          </a:xfrm>
        </p:spPr>
        <p:txBody>
          <a:bodyPr>
            <a:normAutofit/>
          </a:bodyPr>
          <a:lstStyle/>
          <a:p>
            <a:r>
              <a:rPr lang="en-US" dirty="0"/>
              <a:t>We understand the wonderful value of </a:t>
            </a:r>
            <a:r>
              <a:rPr lang="en-US" b="1" dirty="0">
                <a:solidFill>
                  <a:srgbClr val="C00000"/>
                </a:solidFill>
              </a:rPr>
              <a:t>life</a:t>
            </a:r>
          </a:p>
          <a:p>
            <a:r>
              <a:rPr lang="en-US" dirty="0"/>
              <a:t>We are amazed that God would experience life with us in order to provide the valuable sacrifice for sin—the </a:t>
            </a:r>
            <a:r>
              <a:rPr lang="en-US" b="1" dirty="0">
                <a:solidFill>
                  <a:srgbClr val="C00000"/>
                </a:solidFill>
              </a:rPr>
              <a:t>LIFE</a:t>
            </a:r>
            <a:r>
              <a:rPr lang="en-US" dirty="0"/>
              <a:t> of Christ!</a:t>
            </a:r>
          </a:p>
          <a:p>
            <a:r>
              <a:rPr lang="en-US" sz="2800" dirty="0"/>
              <a:t>We remember, His life was given for us, causing us to say…   </a:t>
            </a:r>
            <a:r>
              <a:rPr lang="en-US" sz="2800" b="1" dirty="0"/>
              <a:t>“I have been crucified with Christ;  and it is no longer I who live, but Christ lives in me; and the </a:t>
            </a:r>
            <a:r>
              <a:rPr lang="en-US" sz="2800" i="1" dirty="0"/>
              <a:t>life</a:t>
            </a:r>
            <a:r>
              <a:rPr lang="en-US" sz="2800" b="1" dirty="0"/>
              <a:t> which I now live in the flesh I live by faith in the Son of God, </a:t>
            </a:r>
            <a:r>
              <a:rPr lang="en-US" sz="2800" b="1" dirty="0">
                <a:solidFill>
                  <a:srgbClr val="C00000"/>
                </a:solidFill>
              </a:rPr>
              <a:t>who loved me and gave Himself up for me</a:t>
            </a:r>
            <a:r>
              <a:rPr lang="en-US" sz="2800" b="1" dirty="0"/>
              <a:t>.”</a:t>
            </a:r>
            <a:r>
              <a:rPr lang="en-US" sz="2800" dirty="0"/>
              <a:t> (</a:t>
            </a:r>
            <a:r>
              <a:rPr lang="en-US" sz="2800" i="1" dirty="0"/>
              <a:t>Galatians</a:t>
            </a:r>
            <a:r>
              <a:rPr lang="en-US" sz="2800" dirty="0"/>
              <a:t> 2:20)</a:t>
            </a:r>
          </a:p>
        </p:txBody>
      </p:sp>
      <p:pic>
        <p:nvPicPr>
          <p:cNvPr id="4" name="Picture 3" descr="LordSupper1.wmf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791200" y="609600"/>
            <a:ext cx="2143125" cy="108585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3C040-A8A5-424A-8985-E7D6293F8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4F967-8783-45AA-B369-1FE9B06C2B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697</Words>
  <Application>Microsoft Macintosh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Life of Christ</vt:lpstr>
      <vt:lpstr>PowerPoint Presentation</vt:lpstr>
      <vt:lpstr>      The wonder of life’s beginning…</vt:lpstr>
      <vt:lpstr>Old Testament blood sacrifice &amp; life…</vt:lpstr>
      <vt:lpstr>Jesus gave his life for us…</vt:lpstr>
      <vt:lpstr>Jesus gave his life for us…</vt:lpstr>
      <vt:lpstr>Jesus gave his life for us…</vt:lpstr>
      <vt:lpstr>His “life” that was given for us…</vt:lpstr>
      <vt:lpstr>In the Lord’s supper…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Christ</dc:title>
  <dc:creator>jcorey</dc:creator>
  <cp:lastModifiedBy>Jeffrey Blankenship</cp:lastModifiedBy>
  <cp:revision>52</cp:revision>
  <dcterms:created xsi:type="dcterms:W3CDTF">2020-01-13T00:18:47Z</dcterms:created>
  <dcterms:modified xsi:type="dcterms:W3CDTF">2020-01-19T16:39:00Z</dcterms:modified>
</cp:coreProperties>
</file>