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828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B1B46-E6F5-4816-9EFA-89B0F5875366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CD00F-1818-4DB7-8B04-983919E5D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098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B1B46-E6F5-4816-9EFA-89B0F5875366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CD00F-1818-4DB7-8B04-983919E5D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440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B1B46-E6F5-4816-9EFA-89B0F5875366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CD00F-1818-4DB7-8B04-983919E5D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260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B1B46-E6F5-4816-9EFA-89B0F5875366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CD00F-1818-4DB7-8B04-983919E5D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669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B1B46-E6F5-4816-9EFA-89B0F5875366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CD00F-1818-4DB7-8B04-983919E5D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757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B1B46-E6F5-4816-9EFA-89B0F5875366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CD00F-1818-4DB7-8B04-983919E5D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088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B1B46-E6F5-4816-9EFA-89B0F5875366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CD00F-1818-4DB7-8B04-983919E5D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559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B1B46-E6F5-4816-9EFA-89B0F5875366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CD00F-1818-4DB7-8B04-983919E5D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61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B1B46-E6F5-4816-9EFA-89B0F5875366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CD00F-1818-4DB7-8B04-983919E5D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245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B1B46-E6F5-4816-9EFA-89B0F5875366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CD00F-1818-4DB7-8B04-983919E5D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570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B1B46-E6F5-4816-9EFA-89B0F5875366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CD00F-1818-4DB7-8B04-983919E5D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286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0B1B46-E6F5-4816-9EFA-89B0F5875366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4CD00F-1818-4DB7-8B04-983919E5D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285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9" r="1110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800600"/>
            <a:ext cx="9144000" cy="1905000"/>
          </a:xfrm>
        </p:spPr>
        <p:txBody>
          <a:bodyPr>
            <a:normAutofit/>
          </a:bodyPr>
          <a:lstStyle/>
          <a:p>
            <a:r>
              <a:rPr lang="en-US" sz="8800" dirty="0" smtClean="0">
                <a:solidFill>
                  <a:srgbClr val="CCCCFF"/>
                </a:solidFill>
                <a:latin typeface="Rage Italic" panose="03070502040507070304" pitchFamily="66" charset="0"/>
              </a:rPr>
              <a:t>In the Darkness</a:t>
            </a:r>
            <a:endParaRPr lang="en-US" sz="8800" dirty="0">
              <a:solidFill>
                <a:srgbClr val="CCCCFF"/>
              </a:solidFill>
              <a:latin typeface="Rage Italic" panose="030705020405070703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502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413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9" r="1110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800600"/>
            <a:ext cx="9144000" cy="1905000"/>
          </a:xfrm>
        </p:spPr>
        <p:txBody>
          <a:bodyPr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892300" algn="l"/>
              </a:tabLst>
            </a:pPr>
            <a:r>
              <a:rPr lang="en-US" sz="3000" b="1" i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Matt. 27:45-46</a:t>
            </a:r>
            <a:r>
              <a:rPr lang="en-US" sz="3000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600" i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“Now from the sixth hour darkness fell upon all the land until the ninth hour.  (46)  About the ninth hour Jesus cried out with a loud voice, saying, "ELI, ELI, LAMA SABACHTHANI?" that is, "MY GOD, MY GOD, WHY HAVE YOU FORSAKEN ME?"</a:t>
            </a:r>
            <a:endParaRPr lang="en-US" sz="2600" dirty="0">
              <a:solidFill>
                <a:schemeClr val="bg1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97686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canhdongtruyengiao.net/wp-content/uploads/2017/03/caunguye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93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cap="al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darkness</a:t>
            </a:r>
            <a:endParaRPr lang="en-US" cap="al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2" name="Picture 8" descr="https://img.pngio.com/black-fog-png-103-images-in-collection-page-1-black-fog-png-2601_139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581400"/>
            <a:ext cx="7156359" cy="3840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s://img.pngio.com/black-fog-png-103-images-in-collection-page-1-black-fog-png-2601_139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581399"/>
            <a:ext cx="7156359" cy="3840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324600" cy="55626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God is the opposite of darkness.  </a:t>
            </a:r>
            <a:r>
              <a:rPr lang="en-US" sz="3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 Jn. 1:5</a:t>
            </a:r>
          </a:p>
          <a:p>
            <a:pPr lvl="1"/>
            <a:r>
              <a:rPr lang="en-US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Jesus is the Light of men.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Jn. 1:-4-5</a:t>
            </a:r>
            <a:endParaRPr lang="en-US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Darkness is a sign of God’s judgment.</a:t>
            </a:r>
          </a:p>
          <a:p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This was not natural darkness but supernatural.</a:t>
            </a:r>
          </a:p>
          <a:p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It was a symbol of spiritual reality.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2362200" y="3276600"/>
            <a:ext cx="12666488" cy="4755336"/>
            <a:chOff x="-2843129" y="3048000"/>
            <a:chExt cx="12666488" cy="4755336"/>
          </a:xfrm>
        </p:grpSpPr>
        <p:pic>
          <p:nvPicPr>
            <p:cNvPr id="6" name="Picture 10" descr="https://myrealdomain.com/images/grunge-box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0"/>
            <a:stretch/>
          </p:blipFill>
          <p:spPr bwMode="auto">
            <a:xfrm>
              <a:off x="-2843129" y="3048000"/>
              <a:ext cx="12666488" cy="4755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762000" y="3717508"/>
              <a:ext cx="7229901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i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Amos </a:t>
              </a:r>
              <a:r>
                <a:rPr lang="en-US" sz="2400" b="1" i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8:9-10 </a:t>
              </a:r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"It will come about in that day," declares the Lord GOD, "That I will make the sun go down at noon And make the earth dark in broad daylight.  (10)  "Then I will turn your festivals into mourning And all your songs into lamentation; And I will bring sackcloth on everyone's loins And baldness on every head. And I will make it like a time of mourning for an only son, And the end of it will be like a bitter day.”</a:t>
              </a:r>
              <a:endPara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1720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canhdongtruyengiao.net/wp-content/uploads/2017/03/caunguye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93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cap="al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Cry</a:t>
            </a:r>
            <a:endParaRPr lang="en-US" cap="al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2" name="Picture 8" descr="https://img.pngio.com/black-fog-png-103-images-in-collection-page-1-black-fog-png-2601_139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581400"/>
            <a:ext cx="7156359" cy="3840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s://img.pngio.com/black-fog-png-103-images-in-collection-page-1-black-fog-png-2601_139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581399"/>
            <a:ext cx="7156359" cy="3840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324600" cy="55626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Jesus cried with a loud voice.</a:t>
            </a:r>
          </a:p>
          <a:p>
            <a:pPr lvl="1"/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scream.</a:t>
            </a:r>
          </a:p>
          <a:p>
            <a:pPr lvl="1"/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Not because of the physical suffering.</a:t>
            </a:r>
          </a:p>
          <a:p>
            <a:pPr lvl="1"/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Not because of the emotional suffering.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31817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canhdongtruyengiao.net/wp-content/uploads/2017/03/caunguye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93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cap="al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Infinite suffering</a:t>
            </a:r>
            <a:endParaRPr lang="en-US" cap="al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2" name="Picture 8" descr="https://img.pngio.com/black-fog-png-103-images-in-collection-page-1-black-fog-png-2601_139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581400"/>
            <a:ext cx="7156359" cy="3840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s://img.pngio.com/black-fog-png-103-images-in-collection-page-1-black-fog-png-2601_139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937531"/>
            <a:ext cx="7156359" cy="3840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324600" cy="55626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97000"/>
                    </a:srgbClr>
                  </a:outerShdw>
                </a:effectLst>
              </a:rPr>
              <a:t>The darkness is the image of what is happening to Jesus spiritually.</a:t>
            </a:r>
          </a:p>
          <a:p>
            <a:pPr lvl="1"/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97000"/>
                    </a:srgbClr>
                  </a:outerShdw>
                </a:effectLst>
              </a:rPr>
              <a:t>He takes on our curse.</a:t>
            </a:r>
          </a:p>
          <a:p>
            <a:pPr lvl="1"/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97000"/>
                    </a:srgbClr>
                  </a:outerShdw>
                </a:effectLst>
              </a:rPr>
              <a:t>God’s wrath is poured out on Him.</a:t>
            </a:r>
          </a:p>
          <a:p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97000"/>
                    </a:srgbClr>
                  </a:outerShdw>
                </a:effectLst>
              </a:rPr>
              <a:t>Jesus experiences hell.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97000"/>
                    </a:srgbClr>
                  </a:outerShdw>
                </a:effectLst>
              </a:rPr>
              <a:t>He suffered alone.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97000"/>
                    </a:srgbClr>
                  </a:outerShdw>
                </a:effectLst>
              </a:rPr>
              <a:t>The greatest depths of suffering.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97000"/>
                  </a:srgbClr>
                </a:outerShdw>
              </a:effectLst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304800" y="3974404"/>
            <a:ext cx="8263193" cy="3102222"/>
            <a:chOff x="-712300" y="4114800"/>
            <a:chExt cx="8263193" cy="3102222"/>
          </a:xfrm>
        </p:grpSpPr>
        <p:pic>
          <p:nvPicPr>
            <p:cNvPr id="7" name="Picture 10" descr="https://myrealdomain.com/images/grunge-box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0"/>
            <a:stretch/>
          </p:blipFill>
          <p:spPr bwMode="auto">
            <a:xfrm>
              <a:off x="-712300" y="4114800"/>
              <a:ext cx="8263193" cy="31022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1752600" y="4532371"/>
              <a:ext cx="4873579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i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Gal. 3:13</a:t>
              </a:r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“Christ redeemed us from the curse of the Law, having become a curse for us--for it is written, ‘CURSED IS EVERYONE WHO HANGS ON A TREE.’” </a:t>
              </a:r>
              <a:endPara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09600" y="4356509"/>
            <a:ext cx="8263193" cy="3102222"/>
            <a:chOff x="-712300" y="4114800"/>
            <a:chExt cx="8263193" cy="3102222"/>
          </a:xfrm>
        </p:grpSpPr>
        <p:pic>
          <p:nvPicPr>
            <p:cNvPr id="11" name="Picture 10" descr="https://myrealdomain.com/images/grunge-box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0"/>
            <a:stretch/>
          </p:blipFill>
          <p:spPr bwMode="auto">
            <a:xfrm>
              <a:off x="-712300" y="4114800"/>
              <a:ext cx="8263193" cy="31022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1752600" y="4532371"/>
              <a:ext cx="487357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i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 Thess. 1:9 </a:t>
              </a:r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“These will pay the penalty of eternal destruction, away from the presence of the Lord and from the glory of His power,”</a:t>
              </a:r>
              <a:endPara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565605" y="3673711"/>
            <a:ext cx="6510593" cy="2233909"/>
            <a:chOff x="-712300" y="4114800"/>
            <a:chExt cx="8263193" cy="3102222"/>
          </a:xfrm>
        </p:grpSpPr>
        <p:pic>
          <p:nvPicPr>
            <p:cNvPr id="14" name="Picture 13" descr="https://myrealdomain.com/images/grunge-box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0"/>
            <a:stretch/>
          </p:blipFill>
          <p:spPr bwMode="auto">
            <a:xfrm>
              <a:off x="-712300" y="4114800"/>
              <a:ext cx="8263193" cy="31022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1049841" y="4532371"/>
              <a:ext cx="5781429" cy="16668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i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Hab. 1:13 </a:t>
              </a:r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“Your eyes are too pure to approve evil, And You can not look on wickedness with favor. …”</a:t>
              </a:r>
              <a:endPara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398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9" r="1110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770" y="4471348"/>
            <a:ext cx="5638800" cy="1447800"/>
          </a:xfrm>
        </p:spPr>
        <p:txBody>
          <a:bodyPr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892300" algn="l"/>
              </a:tabLst>
            </a:pPr>
            <a:r>
              <a:rPr lang="en-US" sz="4800" b="1" i="1" dirty="0" smtClean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Why did Jesus do it?</a:t>
            </a:r>
            <a:endParaRPr lang="en-US" dirty="0">
              <a:solidFill>
                <a:schemeClr val="bg1"/>
              </a:solidFill>
              <a:ea typeface="Calibri"/>
              <a:cs typeface="Times New Roman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86000" y="5181600"/>
            <a:ext cx="457200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5000"/>
              </a:lnSpc>
              <a:spcBef>
                <a:spcPts val="0"/>
              </a:spcBef>
              <a:tabLst>
                <a:tab pos="1892300" algn="l"/>
              </a:tabLst>
            </a:pPr>
            <a:r>
              <a:rPr lang="en-US" sz="4000" b="1" dirty="0" smtClean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For You and Me</a:t>
            </a:r>
            <a:endParaRPr lang="en-US" sz="3600" dirty="0">
              <a:solidFill>
                <a:schemeClr val="bg1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83160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1054</TotalTime>
  <Words>376</Words>
  <Application>Microsoft Office PowerPoint</Application>
  <PresentationFormat>On-screen Show (4:3)</PresentationFormat>
  <Paragraphs>26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In the Darkness</vt:lpstr>
      <vt:lpstr>Matt. 27:45-46 “Now from the sixth hour darkness fell upon all the land until the ninth hour.  (46)  About the ninth hour Jesus cried out with a loud voice, saying, "ELI, ELI, LAMA SABACHTHANI?" that is, "MY GOD, MY GOD, WHY HAVE YOU FORSAKEN ME?"</vt:lpstr>
      <vt:lpstr>The darkness</vt:lpstr>
      <vt:lpstr>The Cry</vt:lpstr>
      <vt:lpstr>Infinite suffering</vt:lpstr>
      <vt:lpstr>Why did Jesus do it?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the Darkness</dc:title>
  <dc:creator>Carla Jones</dc:creator>
  <cp:lastModifiedBy>Jones</cp:lastModifiedBy>
  <cp:revision>13</cp:revision>
  <dcterms:created xsi:type="dcterms:W3CDTF">2019-11-09T17:38:22Z</dcterms:created>
  <dcterms:modified xsi:type="dcterms:W3CDTF">2019-11-10T12:56:49Z</dcterms:modified>
</cp:coreProperties>
</file>