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272" r:id="rId2"/>
    <p:sldId id="257" r:id="rId3"/>
    <p:sldId id="259" r:id="rId4"/>
    <p:sldId id="262" r:id="rId5"/>
    <p:sldId id="275" r:id="rId6"/>
    <p:sldId id="274" r:id="rId7"/>
    <p:sldId id="276" r:id="rId8"/>
    <p:sldId id="260" r:id="rId9"/>
    <p:sldId id="264" r:id="rId10"/>
    <p:sldId id="258" r:id="rId11"/>
    <p:sldId id="265" r:id="rId12"/>
    <p:sldId id="261" r:id="rId13"/>
    <p:sldId id="263" r:id="rId14"/>
    <p:sldId id="273" r:id="rId15"/>
    <p:sldId id="267" r:id="rId16"/>
    <p:sldId id="277" r:id="rId17"/>
    <p:sldId id="278" r:id="rId18"/>
    <p:sldId id="268" r:id="rId19"/>
    <p:sldId id="279" r:id="rId20"/>
    <p:sldId id="280" r:id="rId21"/>
    <p:sldId id="281" r:id="rId22"/>
    <p:sldId id="282" r:id="rId23"/>
    <p:sldId id="283" r:id="rId24"/>
    <p:sldId id="270" r:id="rId25"/>
    <p:sldId id="271" r:id="rId26"/>
    <p:sldId id="285" r:id="rId27"/>
    <p:sldId id="286" r:id="rId28"/>
    <p:sldId id="284" r:id="rId29"/>
    <p:sldId id="269"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61"/>
    <a:srgbClr val="FFEDA3"/>
    <a:srgbClr val="FFD937"/>
    <a:srgbClr val="FFCC00"/>
    <a:srgbClr val="FFE16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6CE5B-89C3-475B-B172-73B583EA1A4A}" type="datetimeFigureOut">
              <a:rPr lang="en-US" smtClean="0"/>
              <a:t>2/15/2020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FDE03-1555-43B2-8DD0-49F34BC5C598}" type="slidenum">
              <a:rPr lang="en-US" smtClean="0"/>
              <a:t>‹#›</a:t>
            </a:fld>
            <a:endParaRPr lang="en-US"/>
          </a:p>
        </p:txBody>
      </p:sp>
    </p:spTree>
    <p:extLst>
      <p:ext uri="{BB962C8B-B14F-4D97-AF65-F5344CB8AC3E}">
        <p14:creationId xmlns:p14="http://schemas.microsoft.com/office/powerpoint/2010/main" val="20019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FFDE03-1555-43B2-8DD0-49F34BC5C598}"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B52D8-342A-4B6F-A47B-5DBDAA4C143F}"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390986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B52D8-342A-4B6F-A47B-5DBDAA4C143F}"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5520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B52D8-342A-4B6F-A47B-5DBDAA4C143F}"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22501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B52D8-342A-4B6F-A47B-5DBDAA4C143F}"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2455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B52D8-342A-4B6F-A47B-5DBDAA4C143F}"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41625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B52D8-342A-4B6F-A47B-5DBDAA4C143F}"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333299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B52D8-342A-4B6F-A47B-5DBDAA4C143F}" type="datetimeFigureOut">
              <a:rPr lang="en-US" smtClean="0"/>
              <a:pPr/>
              <a:t>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228556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B52D8-342A-4B6F-A47B-5DBDAA4C143F}" type="datetimeFigureOut">
              <a:rPr lang="en-US" smtClean="0"/>
              <a:pPr/>
              <a:t>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110917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B52D8-342A-4B6F-A47B-5DBDAA4C143F}" type="datetimeFigureOut">
              <a:rPr lang="en-US" smtClean="0"/>
              <a:pPr/>
              <a:t>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325393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B52D8-342A-4B6F-A47B-5DBDAA4C143F}"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402017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B52D8-342A-4B6F-A47B-5DBDAA4C143F}"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B020-90CF-4C56-BE09-A2F4B1F56D31}" type="slidenum">
              <a:rPr lang="en-US" smtClean="0"/>
              <a:pPr/>
              <a:t>‹#›</a:t>
            </a:fld>
            <a:endParaRPr lang="en-US"/>
          </a:p>
        </p:txBody>
      </p:sp>
    </p:spTree>
    <p:extLst>
      <p:ext uri="{BB962C8B-B14F-4D97-AF65-F5344CB8AC3E}">
        <p14:creationId xmlns:p14="http://schemas.microsoft.com/office/powerpoint/2010/main" val="43740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B52D8-342A-4B6F-A47B-5DBDAA4C143F}" type="datetimeFigureOut">
              <a:rPr lang="en-US" smtClean="0"/>
              <a:pPr/>
              <a:t>2/15/2020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8B020-90CF-4C56-BE09-A2F4B1F56D31}" type="slidenum">
              <a:rPr lang="en-US" smtClean="0"/>
              <a:pPr/>
              <a:t>‹#›</a:t>
            </a:fld>
            <a:endParaRPr lang="en-US"/>
          </a:p>
        </p:txBody>
      </p:sp>
    </p:spTree>
    <p:extLst>
      <p:ext uri="{BB962C8B-B14F-4D97-AF65-F5344CB8AC3E}">
        <p14:creationId xmlns:p14="http://schemas.microsoft.com/office/powerpoint/2010/main" val="1148581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R9-fGKVAWhM/TrE1z6ZZXfI/AAAAAAAAJrQ/u3yDwLEGHnI/s1600/foto27.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058" y="0"/>
            <a:ext cx="90872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829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Psalm 29</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fontScale="92500"/>
          </a:bodyPr>
          <a:lstStyle/>
          <a:p>
            <a:r>
              <a:rPr lang="en-US" sz="3900" dirty="0" smtClean="0">
                <a:solidFill>
                  <a:srgbClr val="FFFF00"/>
                </a:solidFill>
                <a:effectLst>
                  <a:outerShdw blurRad="38100" dist="38100" dir="2700000" algn="tl">
                    <a:srgbClr val="000000">
                      <a:alpha val="43137"/>
                    </a:srgbClr>
                  </a:outerShdw>
                </a:effectLst>
              </a:rPr>
              <a:t>The storm – the power of the Almighty</a:t>
            </a:r>
          </a:p>
          <a:p>
            <a:pPr lvl="1"/>
            <a:r>
              <a:rPr lang="en-US" sz="3500" dirty="0" smtClean="0">
                <a:solidFill>
                  <a:srgbClr val="FFFF00"/>
                </a:solidFill>
                <a:effectLst>
                  <a:outerShdw blurRad="38100" dist="38100" dir="2700000" algn="tl">
                    <a:srgbClr val="000000">
                      <a:alpha val="43137"/>
                    </a:srgbClr>
                  </a:outerShdw>
                </a:effectLst>
              </a:rPr>
              <a:t>The voice of God is described as thunder.  </a:t>
            </a:r>
            <a:r>
              <a:rPr lang="en-US" sz="3500" dirty="0" smtClean="0">
                <a:solidFill>
                  <a:schemeClr val="bg1"/>
                </a:solidFill>
                <a:effectLst>
                  <a:outerShdw blurRad="38100" dist="38100" dir="2700000" algn="tl">
                    <a:srgbClr val="000000">
                      <a:alpha val="43137"/>
                    </a:srgbClr>
                  </a:outerShdw>
                </a:effectLst>
              </a:rPr>
              <a:t>Ps. 18:13; Jn. 12:28-30</a:t>
            </a:r>
          </a:p>
          <a:p>
            <a:pPr lvl="1"/>
            <a:r>
              <a:rPr lang="en-US" sz="3500" dirty="0" smtClean="0">
                <a:solidFill>
                  <a:srgbClr val="FFFF00"/>
                </a:solidFill>
                <a:effectLst>
                  <a:outerShdw blurRad="38100" dist="38100" dir="2700000" algn="tl">
                    <a:srgbClr val="000000">
                      <a:alpha val="43137"/>
                    </a:srgbClr>
                  </a:outerShdw>
                </a:effectLst>
              </a:rPr>
              <a:t>The voice of the Lord in power, in </a:t>
            </a:r>
            <a:r>
              <a:rPr lang="en-US" sz="3500" dirty="0" smtClean="0">
                <a:solidFill>
                  <a:srgbClr val="FFFF00"/>
                </a:solidFill>
                <a:effectLst>
                  <a:outerShdw blurRad="38100" dist="38100" dir="2700000" algn="tl">
                    <a:srgbClr val="000000">
                      <a:alpha val="43137"/>
                    </a:srgbClr>
                  </a:outerShdw>
                </a:effectLst>
              </a:rPr>
              <a:t>majesty.</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voice of the Lord breaks the </a:t>
            </a:r>
            <a:r>
              <a:rPr lang="en-US" sz="3500" dirty="0" smtClean="0">
                <a:solidFill>
                  <a:srgbClr val="FFFF00"/>
                </a:solidFill>
                <a:effectLst>
                  <a:outerShdw blurRad="38100" dist="38100" dir="2700000" algn="tl">
                    <a:srgbClr val="000000">
                      <a:alpha val="43137"/>
                    </a:srgbClr>
                  </a:outerShdw>
                </a:effectLst>
              </a:rPr>
              <a:t>cedars.</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He makes Lebanon skip like a </a:t>
            </a:r>
            <a:r>
              <a:rPr lang="en-US" sz="3500" dirty="0" smtClean="0">
                <a:solidFill>
                  <a:srgbClr val="FFFF00"/>
                </a:solidFill>
                <a:effectLst>
                  <a:outerShdw blurRad="38100" dist="38100" dir="2700000" algn="tl">
                    <a:srgbClr val="000000">
                      <a:alpha val="43137"/>
                    </a:srgbClr>
                  </a:outerShdw>
                </a:effectLst>
              </a:rPr>
              <a:t>calf.</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voice of the Lord hews out flames of fire.</a:t>
            </a:r>
          </a:p>
          <a:p>
            <a:pPr lvl="1"/>
            <a:r>
              <a:rPr lang="en-US" sz="3500" dirty="0" smtClean="0">
                <a:solidFill>
                  <a:srgbClr val="FFFF00"/>
                </a:solidFill>
                <a:effectLst>
                  <a:outerShdw blurRad="38100" dist="38100" dir="2700000" algn="tl">
                    <a:srgbClr val="000000">
                      <a:alpha val="43137"/>
                    </a:srgbClr>
                  </a:outerShdw>
                </a:effectLst>
              </a:rPr>
              <a:t>The voice of the Lord shakes the </a:t>
            </a:r>
            <a:r>
              <a:rPr lang="en-US" sz="3500" dirty="0" smtClean="0">
                <a:solidFill>
                  <a:srgbClr val="FFFF00"/>
                </a:solidFill>
                <a:effectLst>
                  <a:outerShdw blurRad="38100" dist="38100" dir="2700000" algn="tl">
                    <a:srgbClr val="000000">
                      <a:alpha val="43137"/>
                    </a:srgbClr>
                  </a:outerShdw>
                </a:effectLst>
              </a:rPr>
              <a:t>wilderness.</a:t>
            </a:r>
            <a:endParaRPr lang="en-US" sz="3500"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d the 12 spies 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6926"/>
            <a:ext cx="5138305" cy="6851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Psalm 29</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fontScale="92500" lnSpcReduction="20000"/>
          </a:bodyPr>
          <a:lstStyle/>
          <a:p>
            <a:r>
              <a:rPr lang="en-US" sz="3900" dirty="0" smtClean="0">
                <a:solidFill>
                  <a:srgbClr val="FFFF00"/>
                </a:solidFill>
                <a:effectLst>
                  <a:outerShdw blurRad="38100" dist="38100" dir="2700000" algn="tl">
                    <a:srgbClr val="000000">
                      <a:alpha val="43137"/>
                    </a:srgbClr>
                  </a:outerShdw>
                </a:effectLst>
              </a:rPr>
              <a:t>The storm – the power of the Almighty</a:t>
            </a:r>
          </a:p>
          <a:p>
            <a:pPr lvl="1"/>
            <a:r>
              <a:rPr lang="en-US" sz="3500" dirty="0" smtClean="0">
                <a:solidFill>
                  <a:srgbClr val="FFFF00"/>
                </a:solidFill>
                <a:effectLst>
                  <a:outerShdw blurRad="38100" dist="38100" dir="2700000" algn="tl">
                    <a:srgbClr val="000000">
                      <a:alpha val="43137"/>
                    </a:srgbClr>
                  </a:outerShdw>
                </a:effectLst>
              </a:rPr>
              <a:t>The voice of God is described as thunder.  </a:t>
            </a:r>
            <a:r>
              <a:rPr lang="en-US" sz="3500" dirty="0" smtClean="0">
                <a:solidFill>
                  <a:schemeClr val="bg1"/>
                </a:solidFill>
                <a:effectLst>
                  <a:outerShdw blurRad="38100" dist="38100" dir="2700000" algn="tl">
                    <a:srgbClr val="000000">
                      <a:alpha val="43137"/>
                    </a:srgbClr>
                  </a:outerShdw>
                </a:effectLst>
              </a:rPr>
              <a:t>Ps. 18:13; Jn. 12:28-30</a:t>
            </a:r>
          </a:p>
          <a:p>
            <a:pPr lvl="1"/>
            <a:r>
              <a:rPr lang="en-US" sz="3500" dirty="0" smtClean="0">
                <a:solidFill>
                  <a:srgbClr val="FFFF00"/>
                </a:solidFill>
                <a:effectLst>
                  <a:outerShdw blurRad="38100" dist="38100" dir="2700000" algn="tl">
                    <a:srgbClr val="000000">
                      <a:alpha val="43137"/>
                    </a:srgbClr>
                  </a:outerShdw>
                </a:effectLst>
              </a:rPr>
              <a:t>The voice of the Lord in power, in </a:t>
            </a:r>
            <a:r>
              <a:rPr lang="en-US" sz="3500" dirty="0" smtClean="0">
                <a:solidFill>
                  <a:srgbClr val="FFFF00"/>
                </a:solidFill>
                <a:effectLst>
                  <a:outerShdw blurRad="38100" dist="38100" dir="2700000" algn="tl">
                    <a:srgbClr val="000000">
                      <a:alpha val="43137"/>
                    </a:srgbClr>
                  </a:outerShdw>
                </a:effectLst>
              </a:rPr>
              <a:t>majesty.</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voice of the Lord breaks the </a:t>
            </a:r>
            <a:r>
              <a:rPr lang="en-US" sz="3500" dirty="0" smtClean="0">
                <a:solidFill>
                  <a:srgbClr val="FFFF00"/>
                </a:solidFill>
                <a:effectLst>
                  <a:outerShdw blurRad="38100" dist="38100" dir="2700000" algn="tl">
                    <a:srgbClr val="000000">
                      <a:alpha val="43137"/>
                    </a:srgbClr>
                  </a:outerShdw>
                </a:effectLst>
              </a:rPr>
              <a:t>cedars.</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He makes Lebanon skip like a </a:t>
            </a:r>
            <a:r>
              <a:rPr lang="en-US" sz="3500" dirty="0" smtClean="0">
                <a:solidFill>
                  <a:srgbClr val="FFFF00"/>
                </a:solidFill>
                <a:effectLst>
                  <a:outerShdw blurRad="38100" dist="38100" dir="2700000" algn="tl">
                    <a:srgbClr val="000000">
                      <a:alpha val="43137"/>
                    </a:srgbClr>
                  </a:outerShdw>
                </a:effectLst>
              </a:rPr>
              <a:t>calf.</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voice of the Lord hews out flames of fire.</a:t>
            </a:r>
          </a:p>
          <a:p>
            <a:pPr lvl="1"/>
            <a:r>
              <a:rPr lang="en-US" sz="3500" dirty="0" smtClean="0">
                <a:solidFill>
                  <a:srgbClr val="FFFF00"/>
                </a:solidFill>
                <a:effectLst>
                  <a:outerShdw blurRad="38100" dist="38100" dir="2700000" algn="tl">
                    <a:srgbClr val="000000">
                      <a:alpha val="43137"/>
                    </a:srgbClr>
                  </a:outerShdw>
                </a:effectLst>
              </a:rPr>
              <a:t>The voice of the Lord shakes the </a:t>
            </a:r>
            <a:r>
              <a:rPr lang="en-US" sz="3500" dirty="0" smtClean="0">
                <a:solidFill>
                  <a:srgbClr val="FFFF00"/>
                </a:solidFill>
                <a:effectLst>
                  <a:outerShdw blurRad="38100" dist="38100" dir="2700000" algn="tl">
                    <a:srgbClr val="000000">
                      <a:alpha val="43137"/>
                    </a:srgbClr>
                  </a:outerShdw>
                </a:effectLst>
              </a:rPr>
              <a:t>wilderness.</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voice of the Lord makes the deer to </a:t>
            </a:r>
            <a:r>
              <a:rPr lang="en-US" sz="3500" dirty="0" smtClean="0">
                <a:solidFill>
                  <a:srgbClr val="FFFF00"/>
                </a:solidFill>
                <a:effectLst>
                  <a:outerShdw blurRad="38100" dist="38100" dir="2700000" algn="tl">
                    <a:srgbClr val="000000">
                      <a:alpha val="43137"/>
                    </a:srgbClr>
                  </a:outerShdw>
                </a:effectLst>
              </a:rPr>
              <a:t>calve.</a:t>
            </a:r>
            <a:endParaRPr lang="en-US" sz="35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Psalm 29</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305800" cy="5181600"/>
          </a:xfrm>
        </p:spPr>
        <p:txBody>
          <a:bodyPr>
            <a:normAutofit fontScale="92500" lnSpcReduction="20000"/>
          </a:bodyPr>
          <a:lstStyle/>
          <a:p>
            <a:r>
              <a:rPr lang="en-US" sz="3900" dirty="0" smtClean="0">
                <a:solidFill>
                  <a:srgbClr val="FFFF00"/>
                </a:solidFill>
                <a:effectLst>
                  <a:outerShdw blurRad="38100" dist="38100" dir="2700000" algn="tl">
                    <a:srgbClr val="000000">
                      <a:alpha val="43137"/>
                    </a:srgbClr>
                  </a:outerShdw>
                </a:effectLst>
              </a:rPr>
              <a:t>The storm – the power of the Almighty</a:t>
            </a:r>
          </a:p>
          <a:p>
            <a:pPr lvl="1"/>
            <a:r>
              <a:rPr lang="en-US" sz="3500" dirty="0" smtClean="0">
                <a:solidFill>
                  <a:srgbClr val="FFFF00"/>
                </a:solidFill>
                <a:effectLst>
                  <a:outerShdw blurRad="38100" dist="38100" dir="2700000" algn="tl">
                    <a:srgbClr val="000000">
                      <a:alpha val="43137"/>
                    </a:srgbClr>
                  </a:outerShdw>
                </a:effectLst>
              </a:rPr>
              <a:t>The </a:t>
            </a:r>
            <a:r>
              <a:rPr lang="en-US" sz="3500" dirty="0">
                <a:solidFill>
                  <a:schemeClr val="bg1"/>
                </a:solidFill>
                <a:effectLst>
                  <a:outerShdw blurRad="38100" dist="38100" dir="2700000" algn="tl">
                    <a:srgbClr val="000000">
                      <a:alpha val="43137"/>
                    </a:srgbClr>
                  </a:outerShdw>
                </a:effectLst>
              </a:rPr>
              <a:t>V</a:t>
            </a:r>
            <a:r>
              <a:rPr lang="en-US" sz="3500" dirty="0" smtClean="0">
                <a:solidFill>
                  <a:schemeClr val="bg1"/>
                </a:solidFill>
                <a:effectLst>
                  <a:outerShdw blurRad="38100" dist="38100" dir="2700000" algn="tl">
                    <a:srgbClr val="000000">
                      <a:alpha val="43137"/>
                    </a:srgbClr>
                  </a:outerShdw>
                </a:effectLst>
              </a:rPr>
              <a:t>oice</a:t>
            </a:r>
            <a:r>
              <a:rPr lang="en-US" sz="3500" dirty="0" smtClean="0">
                <a:solidFill>
                  <a:srgbClr val="FFFF00"/>
                </a:solidFill>
                <a:effectLst>
                  <a:outerShdw blurRad="38100" dist="38100" dir="2700000" algn="tl">
                    <a:srgbClr val="000000">
                      <a:alpha val="43137"/>
                    </a:srgbClr>
                  </a:outerShdw>
                </a:effectLst>
              </a:rPr>
              <a:t> </a:t>
            </a:r>
            <a:r>
              <a:rPr lang="en-US" sz="3500" dirty="0" smtClean="0">
                <a:solidFill>
                  <a:srgbClr val="FFFF00"/>
                </a:solidFill>
                <a:effectLst>
                  <a:outerShdw blurRad="38100" dist="38100" dir="2700000" algn="tl">
                    <a:srgbClr val="000000">
                      <a:alpha val="43137"/>
                    </a:srgbClr>
                  </a:outerShdw>
                </a:effectLst>
              </a:rPr>
              <a:t>of God is described as thunder.  </a:t>
            </a:r>
            <a:r>
              <a:rPr lang="en-US" sz="3500" dirty="0" smtClean="0">
                <a:effectLst>
                  <a:outerShdw blurRad="38100" dist="38100" dir="2700000" algn="tl">
                    <a:srgbClr val="000000">
                      <a:alpha val="43137"/>
                    </a:srgbClr>
                  </a:outerShdw>
                </a:effectLst>
              </a:rPr>
              <a:t>Ps. 18:13; Jn. 12:28-30</a:t>
            </a:r>
          </a:p>
          <a:p>
            <a:pPr lvl="1"/>
            <a:r>
              <a:rPr lang="en-US" sz="3500" dirty="0" smtClean="0">
                <a:solidFill>
                  <a:srgbClr val="FFFF00"/>
                </a:solidFill>
                <a:effectLst>
                  <a:outerShdw blurRad="38100" dist="38100" dir="2700000" algn="tl">
                    <a:srgbClr val="000000">
                      <a:alpha val="43137"/>
                    </a:srgbClr>
                  </a:outerShdw>
                </a:effectLst>
              </a:rPr>
              <a:t>The </a:t>
            </a:r>
            <a:r>
              <a:rPr lang="en-US" sz="3500" dirty="0">
                <a:solidFill>
                  <a:schemeClr val="bg1"/>
                </a:solidFill>
                <a:effectLst>
                  <a:outerShdw blurRad="38100" dist="38100" dir="2700000" algn="tl">
                    <a:srgbClr val="000000">
                      <a:alpha val="43137"/>
                    </a:srgbClr>
                  </a:outerShdw>
                </a:effectLst>
              </a:rPr>
              <a:t>V</a:t>
            </a:r>
            <a:r>
              <a:rPr lang="en-US" sz="3500" dirty="0" smtClean="0">
                <a:solidFill>
                  <a:schemeClr val="bg1"/>
                </a:solidFill>
                <a:effectLst>
                  <a:outerShdw blurRad="38100" dist="38100" dir="2700000" algn="tl">
                    <a:srgbClr val="000000">
                      <a:alpha val="43137"/>
                    </a:srgbClr>
                  </a:outerShdw>
                </a:effectLst>
              </a:rPr>
              <a:t>oice</a:t>
            </a:r>
            <a:r>
              <a:rPr lang="en-US" sz="3500" dirty="0" smtClean="0">
                <a:solidFill>
                  <a:srgbClr val="FFFF00"/>
                </a:solidFill>
                <a:effectLst>
                  <a:outerShdw blurRad="38100" dist="38100" dir="2700000" algn="tl">
                    <a:srgbClr val="000000">
                      <a:alpha val="43137"/>
                    </a:srgbClr>
                  </a:outerShdw>
                </a:effectLst>
              </a:rPr>
              <a:t> </a:t>
            </a:r>
            <a:r>
              <a:rPr lang="en-US" sz="3500" dirty="0" smtClean="0">
                <a:solidFill>
                  <a:srgbClr val="FFFF00"/>
                </a:solidFill>
                <a:effectLst>
                  <a:outerShdw blurRad="38100" dist="38100" dir="2700000" algn="tl">
                    <a:srgbClr val="000000">
                      <a:alpha val="43137"/>
                    </a:srgbClr>
                  </a:outerShdw>
                </a:effectLst>
              </a:rPr>
              <a:t>of the Lord in power, in </a:t>
            </a:r>
            <a:r>
              <a:rPr lang="en-US" sz="3500" dirty="0" smtClean="0">
                <a:solidFill>
                  <a:srgbClr val="FFFF00"/>
                </a:solidFill>
                <a:effectLst>
                  <a:outerShdw blurRad="38100" dist="38100" dir="2700000" algn="tl">
                    <a:srgbClr val="000000">
                      <a:alpha val="43137"/>
                    </a:srgbClr>
                  </a:outerShdw>
                </a:effectLst>
              </a:rPr>
              <a:t>majesty.</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a:t>
            </a:r>
            <a:r>
              <a:rPr lang="en-US" sz="3500" dirty="0">
                <a:solidFill>
                  <a:schemeClr val="bg1"/>
                </a:solidFill>
                <a:effectLst>
                  <a:outerShdw blurRad="38100" dist="38100" dir="2700000" algn="tl">
                    <a:srgbClr val="000000">
                      <a:alpha val="43137"/>
                    </a:srgbClr>
                  </a:outerShdw>
                </a:effectLst>
              </a:rPr>
              <a:t>V</a:t>
            </a:r>
            <a:r>
              <a:rPr lang="en-US" sz="3500" dirty="0" smtClean="0">
                <a:solidFill>
                  <a:schemeClr val="bg1"/>
                </a:solidFill>
                <a:effectLst>
                  <a:outerShdw blurRad="38100" dist="38100" dir="2700000" algn="tl">
                    <a:srgbClr val="000000">
                      <a:alpha val="43137"/>
                    </a:srgbClr>
                  </a:outerShdw>
                </a:effectLst>
              </a:rPr>
              <a:t>oice</a:t>
            </a:r>
            <a:r>
              <a:rPr lang="en-US" sz="3500" dirty="0" smtClean="0">
                <a:solidFill>
                  <a:srgbClr val="FFFF00"/>
                </a:solidFill>
                <a:effectLst>
                  <a:outerShdw blurRad="38100" dist="38100" dir="2700000" algn="tl">
                    <a:srgbClr val="000000">
                      <a:alpha val="43137"/>
                    </a:srgbClr>
                  </a:outerShdw>
                </a:effectLst>
              </a:rPr>
              <a:t> </a:t>
            </a:r>
            <a:r>
              <a:rPr lang="en-US" sz="3500" dirty="0" smtClean="0">
                <a:solidFill>
                  <a:srgbClr val="FFFF00"/>
                </a:solidFill>
                <a:effectLst>
                  <a:outerShdw blurRad="38100" dist="38100" dir="2700000" algn="tl">
                    <a:srgbClr val="000000">
                      <a:alpha val="43137"/>
                    </a:srgbClr>
                  </a:outerShdw>
                </a:effectLst>
              </a:rPr>
              <a:t>of the Lord breaks the </a:t>
            </a:r>
            <a:r>
              <a:rPr lang="en-US" sz="3500" dirty="0" smtClean="0">
                <a:solidFill>
                  <a:srgbClr val="FFFF00"/>
                </a:solidFill>
                <a:effectLst>
                  <a:outerShdw blurRad="38100" dist="38100" dir="2700000" algn="tl">
                    <a:srgbClr val="000000">
                      <a:alpha val="43137"/>
                    </a:srgbClr>
                  </a:outerShdw>
                </a:effectLst>
              </a:rPr>
              <a:t>cedars.</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He makes Lebanon skip like a </a:t>
            </a:r>
            <a:r>
              <a:rPr lang="en-US" sz="3500" dirty="0" smtClean="0">
                <a:solidFill>
                  <a:srgbClr val="FFFF00"/>
                </a:solidFill>
                <a:effectLst>
                  <a:outerShdw blurRad="38100" dist="38100" dir="2700000" algn="tl">
                    <a:srgbClr val="000000">
                      <a:alpha val="43137"/>
                    </a:srgbClr>
                  </a:outerShdw>
                </a:effectLst>
              </a:rPr>
              <a:t>calf.</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a:t>
            </a:r>
            <a:r>
              <a:rPr lang="en-US" sz="3500" dirty="0">
                <a:solidFill>
                  <a:schemeClr val="bg1"/>
                </a:solidFill>
                <a:effectLst>
                  <a:outerShdw blurRad="38100" dist="38100" dir="2700000" algn="tl">
                    <a:srgbClr val="000000">
                      <a:alpha val="43137"/>
                    </a:srgbClr>
                  </a:outerShdw>
                </a:effectLst>
              </a:rPr>
              <a:t>V</a:t>
            </a:r>
            <a:r>
              <a:rPr lang="en-US" sz="3500" dirty="0" smtClean="0">
                <a:solidFill>
                  <a:schemeClr val="bg1"/>
                </a:solidFill>
                <a:effectLst>
                  <a:outerShdw blurRad="38100" dist="38100" dir="2700000" algn="tl">
                    <a:srgbClr val="000000">
                      <a:alpha val="43137"/>
                    </a:srgbClr>
                  </a:outerShdw>
                </a:effectLst>
              </a:rPr>
              <a:t>oice</a:t>
            </a:r>
            <a:r>
              <a:rPr lang="en-US" sz="3500" dirty="0" smtClean="0">
                <a:solidFill>
                  <a:srgbClr val="FFFF00"/>
                </a:solidFill>
                <a:effectLst>
                  <a:outerShdw blurRad="38100" dist="38100" dir="2700000" algn="tl">
                    <a:srgbClr val="000000">
                      <a:alpha val="43137"/>
                    </a:srgbClr>
                  </a:outerShdw>
                </a:effectLst>
              </a:rPr>
              <a:t> </a:t>
            </a:r>
            <a:r>
              <a:rPr lang="en-US" sz="3500" dirty="0" smtClean="0">
                <a:solidFill>
                  <a:srgbClr val="FFFF00"/>
                </a:solidFill>
                <a:effectLst>
                  <a:outerShdw blurRad="38100" dist="38100" dir="2700000" algn="tl">
                    <a:srgbClr val="000000">
                      <a:alpha val="43137"/>
                    </a:srgbClr>
                  </a:outerShdw>
                </a:effectLst>
              </a:rPr>
              <a:t>of the Lord hews out flames of fire.</a:t>
            </a:r>
          </a:p>
          <a:p>
            <a:pPr lvl="1"/>
            <a:r>
              <a:rPr lang="en-US" sz="3500" dirty="0" smtClean="0">
                <a:solidFill>
                  <a:srgbClr val="FFFF00"/>
                </a:solidFill>
                <a:effectLst>
                  <a:outerShdw blurRad="38100" dist="38100" dir="2700000" algn="tl">
                    <a:srgbClr val="000000">
                      <a:alpha val="43137"/>
                    </a:srgbClr>
                  </a:outerShdw>
                </a:effectLst>
              </a:rPr>
              <a:t>The </a:t>
            </a:r>
            <a:r>
              <a:rPr lang="en-US" sz="3500" dirty="0">
                <a:solidFill>
                  <a:schemeClr val="bg1"/>
                </a:solidFill>
                <a:effectLst>
                  <a:outerShdw blurRad="38100" dist="38100" dir="2700000" algn="tl">
                    <a:srgbClr val="000000">
                      <a:alpha val="43137"/>
                    </a:srgbClr>
                  </a:outerShdw>
                </a:effectLst>
              </a:rPr>
              <a:t>V</a:t>
            </a:r>
            <a:r>
              <a:rPr lang="en-US" sz="3500" dirty="0" smtClean="0">
                <a:solidFill>
                  <a:schemeClr val="bg1"/>
                </a:solidFill>
                <a:effectLst>
                  <a:outerShdw blurRad="38100" dist="38100" dir="2700000" algn="tl">
                    <a:srgbClr val="000000">
                      <a:alpha val="43137"/>
                    </a:srgbClr>
                  </a:outerShdw>
                </a:effectLst>
              </a:rPr>
              <a:t>oice</a:t>
            </a:r>
            <a:r>
              <a:rPr lang="en-US" sz="3500" dirty="0" smtClean="0">
                <a:solidFill>
                  <a:srgbClr val="FFFF00"/>
                </a:solidFill>
                <a:effectLst>
                  <a:outerShdw blurRad="38100" dist="38100" dir="2700000" algn="tl">
                    <a:srgbClr val="000000">
                      <a:alpha val="43137"/>
                    </a:srgbClr>
                  </a:outerShdw>
                </a:effectLst>
              </a:rPr>
              <a:t> </a:t>
            </a:r>
            <a:r>
              <a:rPr lang="en-US" sz="3500" dirty="0" smtClean="0">
                <a:solidFill>
                  <a:srgbClr val="FFFF00"/>
                </a:solidFill>
                <a:effectLst>
                  <a:outerShdw blurRad="38100" dist="38100" dir="2700000" algn="tl">
                    <a:srgbClr val="000000">
                      <a:alpha val="43137"/>
                    </a:srgbClr>
                  </a:outerShdw>
                </a:effectLst>
              </a:rPr>
              <a:t>of the Lord shakes the </a:t>
            </a:r>
            <a:r>
              <a:rPr lang="en-US" sz="3500" dirty="0" smtClean="0">
                <a:solidFill>
                  <a:srgbClr val="FFFF00"/>
                </a:solidFill>
                <a:effectLst>
                  <a:outerShdw blurRad="38100" dist="38100" dir="2700000" algn="tl">
                    <a:srgbClr val="000000">
                      <a:alpha val="43137"/>
                    </a:srgbClr>
                  </a:outerShdw>
                </a:effectLst>
              </a:rPr>
              <a:t>wilderness.</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a:t>
            </a:r>
            <a:r>
              <a:rPr lang="en-US" sz="3500" dirty="0">
                <a:solidFill>
                  <a:schemeClr val="bg1"/>
                </a:solidFill>
                <a:effectLst>
                  <a:outerShdw blurRad="38100" dist="38100" dir="2700000" algn="tl">
                    <a:srgbClr val="000000">
                      <a:alpha val="43137"/>
                    </a:srgbClr>
                  </a:outerShdw>
                </a:effectLst>
              </a:rPr>
              <a:t>V</a:t>
            </a:r>
            <a:r>
              <a:rPr lang="en-US" sz="3500" dirty="0" smtClean="0">
                <a:solidFill>
                  <a:schemeClr val="bg1"/>
                </a:solidFill>
                <a:effectLst>
                  <a:outerShdw blurRad="38100" dist="38100" dir="2700000" algn="tl">
                    <a:srgbClr val="000000">
                      <a:alpha val="43137"/>
                    </a:srgbClr>
                  </a:outerShdw>
                </a:effectLst>
              </a:rPr>
              <a:t>oice</a:t>
            </a:r>
            <a:r>
              <a:rPr lang="en-US" sz="3500" dirty="0" smtClean="0">
                <a:solidFill>
                  <a:srgbClr val="FFFF00"/>
                </a:solidFill>
                <a:effectLst>
                  <a:outerShdw blurRad="38100" dist="38100" dir="2700000" algn="tl">
                    <a:srgbClr val="000000">
                      <a:alpha val="43137"/>
                    </a:srgbClr>
                  </a:outerShdw>
                </a:effectLst>
              </a:rPr>
              <a:t> </a:t>
            </a:r>
            <a:r>
              <a:rPr lang="en-US" sz="3500" dirty="0" smtClean="0">
                <a:solidFill>
                  <a:srgbClr val="FFFF00"/>
                </a:solidFill>
                <a:effectLst>
                  <a:outerShdw blurRad="38100" dist="38100" dir="2700000" algn="tl">
                    <a:srgbClr val="000000">
                      <a:alpha val="43137"/>
                    </a:srgbClr>
                  </a:outerShdw>
                </a:effectLst>
              </a:rPr>
              <a:t>of the Lord makes the deer to </a:t>
            </a:r>
            <a:r>
              <a:rPr lang="en-US" sz="3500" dirty="0" smtClean="0">
                <a:solidFill>
                  <a:srgbClr val="FFFF00"/>
                </a:solidFill>
                <a:effectLst>
                  <a:outerShdw blurRad="38100" dist="38100" dir="2700000" algn="tl">
                    <a:srgbClr val="000000">
                      <a:alpha val="43137"/>
                    </a:srgbClr>
                  </a:outerShdw>
                </a:effectLst>
              </a:rPr>
              <a:t>calve.</a:t>
            </a:r>
            <a:endParaRPr lang="en-US" sz="35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The Voice</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900" dirty="0" smtClean="0">
                <a:solidFill>
                  <a:srgbClr val="FFFF00"/>
                </a:solidFill>
                <a:effectLst>
                  <a:outerShdw blurRad="38100" dist="38100" dir="2700000" algn="tl">
                    <a:srgbClr val="000000">
                      <a:alpha val="43137"/>
                    </a:srgbClr>
                  </a:outerShdw>
                </a:effectLst>
              </a:rPr>
              <a:t>Psalm 29 begins with a call to worship.</a:t>
            </a:r>
          </a:p>
          <a:p>
            <a:r>
              <a:rPr lang="en-US" sz="3900" dirty="0" smtClean="0">
                <a:solidFill>
                  <a:srgbClr val="FFFF00"/>
                </a:solidFill>
                <a:effectLst>
                  <a:outerShdw blurRad="38100" dist="38100" dir="2700000" algn="tl">
                    <a:srgbClr val="000000">
                      <a:alpha val="43137"/>
                    </a:srgbClr>
                  </a:outerShdw>
                </a:effectLst>
              </a:rPr>
              <a:t>Our purpose is to glorify God.  </a:t>
            </a:r>
            <a:r>
              <a:rPr lang="en-US" sz="3900" dirty="0" smtClean="0">
                <a:solidFill>
                  <a:srgbClr val="FFFF00"/>
                </a:solidFill>
                <a:effectLst>
                  <a:outerShdw blurRad="38100" dist="38100" dir="2700000" algn="tl">
                    <a:srgbClr val="000000">
                      <a:alpha val="43137"/>
                    </a:srgbClr>
                  </a:outerShdw>
                </a:effectLst>
              </a:rPr>
              <a:t/>
            </a:r>
            <a:br>
              <a:rPr lang="en-US" sz="3900" dirty="0" smtClean="0">
                <a:solidFill>
                  <a:srgbClr val="FFFF00"/>
                </a:solidFill>
                <a:effectLst>
                  <a:outerShdw blurRad="38100" dist="38100" dir="2700000" algn="tl">
                    <a:srgbClr val="000000">
                      <a:alpha val="43137"/>
                    </a:srgbClr>
                  </a:outerShdw>
                </a:effectLst>
              </a:rPr>
            </a:br>
            <a:r>
              <a:rPr lang="en-US" sz="3900" dirty="0" smtClean="0">
                <a:solidFill>
                  <a:schemeClr val="bg1"/>
                </a:solidFill>
                <a:effectLst>
                  <a:outerShdw blurRad="38100" dist="38100" dir="2700000" algn="tl">
                    <a:srgbClr val="000000">
                      <a:alpha val="43137"/>
                    </a:srgbClr>
                  </a:outerShdw>
                </a:effectLst>
              </a:rPr>
              <a:t>Rev</a:t>
            </a:r>
            <a:r>
              <a:rPr lang="en-US" sz="3900" dirty="0" smtClean="0">
                <a:solidFill>
                  <a:schemeClr val="bg1"/>
                </a:solidFill>
                <a:effectLst>
                  <a:outerShdw blurRad="38100" dist="38100" dir="2700000" algn="tl">
                    <a:srgbClr val="000000">
                      <a:alpha val="43137"/>
                    </a:srgbClr>
                  </a:outerShdw>
                </a:effectLst>
              </a:rPr>
              <a:t>. </a:t>
            </a:r>
            <a:r>
              <a:rPr lang="en-US" sz="3900" dirty="0" smtClean="0">
                <a:solidFill>
                  <a:schemeClr val="bg1"/>
                </a:solidFill>
                <a:effectLst>
                  <a:outerShdw blurRad="38100" dist="38100" dir="2700000" algn="tl">
                    <a:srgbClr val="000000">
                      <a:alpha val="43137"/>
                    </a:srgbClr>
                  </a:outerShdw>
                </a:effectLst>
              </a:rPr>
              <a:t>4:11</a:t>
            </a:r>
            <a:endParaRPr lang="en-US" sz="39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90500" y="1443841"/>
            <a:ext cx="8763000" cy="2308324"/>
          </a:xfrm>
          <a:prstGeom prst="rect">
            <a:avLst/>
          </a:prstGeom>
          <a:solidFill>
            <a:schemeClr val="tx1">
              <a:alpha val="48000"/>
            </a:schemeClr>
          </a:solidFill>
        </p:spPr>
        <p:txBody>
          <a:bodyPr wrap="square" rtlCol="0">
            <a:spAutoFit/>
          </a:bodyPr>
          <a:lstStyle/>
          <a:p>
            <a:pPr algn="ctr"/>
            <a:r>
              <a:rPr lang="en-US" sz="3600" i="1" dirty="0">
                <a:solidFill>
                  <a:srgbClr val="FFFF00"/>
                </a:solidFill>
                <a:effectLst>
                  <a:outerShdw blurRad="38100" dist="38100" dir="2700000" algn="tl">
                    <a:srgbClr val="000000">
                      <a:alpha val="43137"/>
                    </a:srgbClr>
                  </a:outerShdw>
                </a:effectLst>
              </a:rPr>
              <a:t>Rev. 4:11 </a:t>
            </a:r>
            <a:r>
              <a:rPr lang="en-US" sz="3600" dirty="0">
                <a:solidFill>
                  <a:schemeClr val="bg1"/>
                </a:solidFill>
                <a:effectLst>
                  <a:outerShdw blurRad="38100" dist="38100" dir="2700000" algn="tl">
                    <a:srgbClr val="000000">
                      <a:alpha val="43137"/>
                    </a:srgbClr>
                  </a:outerShdw>
                </a:effectLst>
              </a:rPr>
              <a:t>“Worthy are </a:t>
            </a:r>
            <a:r>
              <a:rPr lang="en-US" sz="3600" dirty="0" smtClean="0">
                <a:solidFill>
                  <a:schemeClr val="bg1"/>
                </a:solidFill>
                <a:effectLst>
                  <a:outerShdw blurRad="38100" dist="38100" dir="2700000" algn="tl">
                    <a:srgbClr val="000000">
                      <a:alpha val="43137"/>
                    </a:srgbClr>
                  </a:outerShdw>
                </a:effectLst>
              </a:rPr>
              <a:t>You</a:t>
            </a:r>
            <a:r>
              <a:rPr lang="en-US" sz="3600" dirty="0">
                <a:solidFill>
                  <a:schemeClr val="bg1"/>
                </a:solidFill>
                <a:effectLst>
                  <a:outerShdw blurRad="38100" dist="38100" dir="2700000" algn="tl">
                    <a:srgbClr val="000000">
                      <a:alpha val="43137"/>
                    </a:srgbClr>
                  </a:outerShdw>
                </a:effectLst>
              </a:rPr>
              <a:t>, our Lord and God, to receive glory and honor and power, for </a:t>
            </a:r>
            <a:r>
              <a:rPr lang="en-US" sz="3600" dirty="0" smtClean="0">
                <a:solidFill>
                  <a:schemeClr val="bg1"/>
                </a:solidFill>
                <a:effectLst>
                  <a:outerShdw blurRad="38100" dist="38100" dir="2700000" algn="tl">
                    <a:srgbClr val="000000">
                      <a:alpha val="43137"/>
                    </a:srgbClr>
                  </a:outerShdw>
                </a:effectLst>
              </a:rPr>
              <a:t>You </a:t>
            </a:r>
            <a:r>
              <a:rPr lang="en-US" sz="3600" dirty="0">
                <a:solidFill>
                  <a:schemeClr val="bg1"/>
                </a:solidFill>
                <a:effectLst>
                  <a:outerShdw blurRad="38100" dist="38100" dir="2700000" algn="tl">
                    <a:srgbClr val="000000">
                      <a:alpha val="43137"/>
                    </a:srgbClr>
                  </a:outerShdw>
                </a:effectLst>
              </a:rPr>
              <a:t>created all things, and by </a:t>
            </a:r>
            <a:r>
              <a:rPr lang="en-US" sz="3600" dirty="0" smtClean="0">
                <a:solidFill>
                  <a:schemeClr val="bg1"/>
                </a:solidFill>
                <a:effectLst>
                  <a:outerShdw blurRad="38100" dist="38100" dir="2700000" algn="tl">
                    <a:srgbClr val="000000">
                      <a:alpha val="43137"/>
                    </a:srgbClr>
                  </a:outerShdw>
                </a:effectLst>
              </a:rPr>
              <a:t>Your </a:t>
            </a:r>
            <a:r>
              <a:rPr lang="en-US" sz="3600" dirty="0">
                <a:solidFill>
                  <a:schemeClr val="bg1"/>
                </a:solidFill>
                <a:effectLst>
                  <a:outerShdw blurRad="38100" dist="38100" dir="2700000" algn="tl">
                    <a:srgbClr val="000000">
                      <a:alpha val="43137"/>
                    </a:srgbClr>
                  </a:outerShdw>
                </a:effectLst>
              </a:rPr>
              <a:t>will they existed and were </a:t>
            </a:r>
            <a:r>
              <a:rPr lang="en-US" sz="3600" dirty="0" smtClean="0">
                <a:solidFill>
                  <a:schemeClr val="bg1"/>
                </a:solidFill>
                <a:effectLst>
                  <a:outerShdw blurRad="38100" dist="38100" dir="2700000" algn="tl">
                    <a:srgbClr val="000000">
                      <a:alpha val="43137"/>
                    </a:srgbClr>
                  </a:outerShdw>
                </a:effectLst>
              </a:rPr>
              <a:t>created.” </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0567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The Voice</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lnSpcReduction="10000"/>
          </a:bodyPr>
          <a:lstStyle/>
          <a:p>
            <a:r>
              <a:rPr lang="en-US" sz="3900" dirty="0" smtClean="0">
                <a:solidFill>
                  <a:srgbClr val="FFFF00"/>
                </a:solidFill>
                <a:effectLst>
                  <a:outerShdw blurRad="38100" dist="38100" dir="2700000" algn="tl">
                    <a:srgbClr val="000000">
                      <a:alpha val="43137"/>
                    </a:srgbClr>
                  </a:outerShdw>
                </a:effectLst>
              </a:rPr>
              <a:t>Psalm 29 begins with a call to worship.</a:t>
            </a:r>
          </a:p>
          <a:p>
            <a:r>
              <a:rPr lang="en-US" sz="3900" dirty="0" smtClean="0">
                <a:solidFill>
                  <a:srgbClr val="FFFF00"/>
                </a:solidFill>
                <a:effectLst>
                  <a:outerShdw blurRad="38100" dist="38100" dir="2700000" algn="tl">
                    <a:srgbClr val="000000">
                      <a:alpha val="43137"/>
                    </a:srgbClr>
                  </a:outerShdw>
                </a:effectLst>
              </a:rPr>
              <a:t>Our purpose is to glorify God.  </a:t>
            </a:r>
            <a:r>
              <a:rPr lang="en-US" sz="3900" dirty="0" smtClean="0">
                <a:solidFill>
                  <a:srgbClr val="FFFF00"/>
                </a:solidFill>
                <a:effectLst>
                  <a:outerShdw blurRad="38100" dist="38100" dir="2700000" algn="tl">
                    <a:srgbClr val="000000">
                      <a:alpha val="43137"/>
                    </a:srgbClr>
                  </a:outerShdw>
                </a:effectLst>
              </a:rPr>
              <a:t/>
            </a:r>
            <a:br>
              <a:rPr lang="en-US" sz="3900" dirty="0" smtClean="0">
                <a:solidFill>
                  <a:srgbClr val="FFFF00"/>
                </a:solidFill>
                <a:effectLst>
                  <a:outerShdw blurRad="38100" dist="38100" dir="2700000" algn="tl">
                    <a:srgbClr val="000000">
                      <a:alpha val="43137"/>
                    </a:srgbClr>
                  </a:outerShdw>
                </a:effectLst>
              </a:rPr>
            </a:br>
            <a:r>
              <a:rPr lang="en-US" sz="3900" dirty="0" smtClean="0">
                <a:solidFill>
                  <a:schemeClr val="bg1"/>
                </a:solidFill>
                <a:effectLst>
                  <a:outerShdw blurRad="38100" dist="38100" dir="2700000" algn="tl">
                    <a:srgbClr val="000000">
                      <a:alpha val="43137"/>
                    </a:srgbClr>
                  </a:outerShdw>
                </a:effectLst>
              </a:rPr>
              <a:t>Rev</a:t>
            </a:r>
            <a:r>
              <a:rPr lang="en-US" sz="3900" dirty="0" smtClean="0">
                <a:solidFill>
                  <a:schemeClr val="bg1"/>
                </a:solidFill>
                <a:effectLst>
                  <a:outerShdw blurRad="38100" dist="38100" dir="2700000" algn="tl">
                    <a:srgbClr val="000000">
                      <a:alpha val="43137"/>
                    </a:srgbClr>
                  </a:outerShdw>
                </a:effectLst>
              </a:rPr>
              <a:t>. 4:11</a:t>
            </a:r>
          </a:p>
          <a:p>
            <a:pPr lvl="1"/>
            <a:r>
              <a:rPr lang="en-US" sz="3200" dirty="0" smtClean="0">
                <a:solidFill>
                  <a:srgbClr val="FFFF00"/>
                </a:solidFill>
                <a:effectLst>
                  <a:outerShdw blurRad="38100" dist="38100" dir="2700000" algn="tl">
                    <a:srgbClr val="000000">
                      <a:alpha val="43137"/>
                    </a:srgbClr>
                  </a:outerShdw>
                </a:effectLst>
              </a:rPr>
              <a:t>In </a:t>
            </a:r>
            <a:r>
              <a:rPr lang="en-US" sz="3200" dirty="0" smtClean="0">
                <a:solidFill>
                  <a:srgbClr val="FFFF00"/>
                </a:solidFill>
                <a:effectLst>
                  <a:outerShdw blurRad="38100" dist="38100" dir="2700000" algn="tl">
                    <a:srgbClr val="000000">
                      <a:alpha val="43137"/>
                    </a:srgbClr>
                  </a:outerShdw>
                </a:effectLst>
              </a:rPr>
              <a:t>creation of the universe </a:t>
            </a:r>
            <a:r>
              <a:rPr lang="en-US" sz="3200" dirty="0" smtClean="0">
                <a:solidFill>
                  <a:srgbClr val="FFFF00"/>
                </a:solidFill>
                <a:effectLst>
                  <a:outerShdw blurRad="38100" dist="38100" dir="2700000" algn="tl">
                    <a:srgbClr val="000000">
                      <a:alpha val="43137"/>
                    </a:srgbClr>
                  </a:outerShdw>
                </a:effectLst>
              </a:rPr>
              <a:t>God sought to make the creature partake of His perfection and blessedness.</a:t>
            </a:r>
          </a:p>
          <a:p>
            <a:pPr lvl="1"/>
            <a:r>
              <a:rPr lang="en-US" sz="3200" dirty="0" smtClean="0">
                <a:solidFill>
                  <a:srgbClr val="FFFF00"/>
                </a:solidFill>
                <a:effectLst>
                  <a:outerShdw blurRad="38100" dist="38100" dir="2700000" algn="tl">
                    <a:srgbClr val="000000">
                      <a:alpha val="43137"/>
                    </a:srgbClr>
                  </a:outerShdw>
                </a:effectLst>
              </a:rPr>
              <a:t>He shows in His creation the glory of His love , wisdom, and power.</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6942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The Voice</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900" dirty="0" smtClean="0">
                <a:solidFill>
                  <a:srgbClr val="FFFF00"/>
                </a:solidFill>
                <a:effectLst>
                  <a:outerShdw blurRad="38100" dist="38100" dir="2700000" algn="tl">
                    <a:srgbClr val="000000">
                      <a:alpha val="43137"/>
                    </a:srgbClr>
                  </a:outerShdw>
                </a:effectLst>
              </a:rPr>
              <a:t>God is speaking.</a:t>
            </a:r>
          </a:p>
          <a:p>
            <a:pPr lvl="1"/>
            <a:r>
              <a:rPr lang="en-US" sz="3100" dirty="0" smtClean="0">
                <a:solidFill>
                  <a:srgbClr val="FFFF00"/>
                </a:solidFill>
                <a:effectLst>
                  <a:outerShdw blurRad="38100" dist="38100" dir="2700000" algn="tl">
                    <a:srgbClr val="000000">
                      <a:alpha val="43137"/>
                    </a:srgbClr>
                  </a:outerShdw>
                </a:effectLst>
              </a:rPr>
              <a:t>God by His nature is continuously articulate.</a:t>
            </a:r>
          </a:p>
          <a:p>
            <a:pPr lvl="1"/>
            <a:r>
              <a:rPr lang="en-US" sz="3100" dirty="0" smtClean="0">
                <a:solidFill>
                  <a:srgbClr val="FFFF00"/>
                </a:solidFill>
                <a:effectLst>
                  <a:outerShdw blurRad="38100" dist="38100" dir="2700000" algn="tl">
                    <a:srgbClr val="000000">
                      <a:alpha val="43137"/>
                    </a:srgbClr>
                  </a:outerShdw>
                </a:effectLst>
              </a:rPr>
              <a:t>In the beginning God spoke.  </a:t>
            </a:r>
            <a:r>
              <a:rPr lang="en-US" sz="3100" dirty="0" smtClean="0">
                <a:solidFill>
                  <a:schemeClr val="bg1"/>
                </a:solidFill>
                <a:effectLst>
                  <a:outerShdw blurRad="38100" dist="38100" dir="2700000" algn="tl">
                    <a:srgbClr val="000000">
                      <a:alpha val="43137"/>
                    </a:srgbClr>
                  </a:outerShdw>
                </a:effectLst>
              </a:rPr>
              <a:t>Ps. </a:t>
            </a:r>
            <a:r>
              <a:rPr lang="en-US" sz="3100" dirty="0" smtClean="0">
                <a:solidFill>
                  <a:schemeClr val="bg1"/>
                </a:solidFill>
                <a:effectLst>
                  <a:outerShdw blurRad="38100" dist="38100" dir="2700000" algn="tl">
                    <a:srgbClr val="000000">
                      <a:alpha val="43137"/>
                    </a:srgbClr>
                  </a:outerShdw>
                </a:effectLst>
              </a:rPr>
              <a:t>33:6,9</a:t>
            </a:r>
            <a:endParaRPr lang="en-US" sz="3100"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838200" y="3596327"/>
            <a:ext cx="7239000" cy="3276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4" algn="ctr"/>
            <a:r>
              <a:rPr lang="en-US" sz="3200" dirty="0" smtClean="0"/>
              <a:t>“The why of natural law is the living Voice of God immanent in His creation… The </a:t>
            </a:r>
            <a:r>
              <a:rPr lang="en-US" sz="3200" dirty="0" smtClean="0"/>
              <a:t>Voice of God is the most powerful force in nature, indeed the only force in nature, for all energy is here only because the power-filled Word is being spoken.”  </a:t>
            </a:r>
            <a:r>
              <a:rPr lang="en-US" sz="2800" dirty="0" err="1" smtClean="0"/>
              <a:t>A.W.Tozer</a:t>
            </a:r>
            <a:endParaRPr lang="en-US" sz="2400" dirty="0" smtClean="0"/>
          </a:p>
          <a:p>
            <a:pPr algn="ctr"/>
            <a:endParaRPr lang="en-US" dirty="0"/>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90500" y="1443841"/>
            <a:ext cx="8763000" cy="2862322"/>
          </a:xfrm>
          <a:prstGeom prst="rect">
            <a:avLst/>
          </a:prstGeom>
          <a:solidFill>
            <a:schemeClr val="tx1">
              <a:alpha val="48000"/>
            </a:schemeClr>
          </a:solidFill>
        </p:spPr>
        <p:txBody>
          <a:bodyPr wrap="square" rtlCol="0">
            <a:spAutoFit/>
          </a:bodyPr>
          <a:lstStyle/>
          <a:p>
            <a:pPr algn="ctr"/>
            <a:r>
              <a:rPr lang="en-US" sz="3600" i="1" dirty="0">
                <a:solidFill>
                  <a:srgbClr val="FFFF00"/>
                </a:solidFill>
                <a:effectLst>
                  <a:outerShdw blurRad="38100" dist="38100" dir="2700000" algn="tl">
                    <a:srgbClr val="000000">
                      <a:alpha val="43137"/>
                    </a:srgbClr>
                  </a:outerShdw>
                </a:effectLst>
              </a:rPr>
              <a:t>Ps. 33:6,9 </a:t>
            </a:r>
            <a:r>
              <a:rPr lang="en-US" sz="3600" dirty="0">
                <a:solidFill>
                  <a:schemeClr val="bg1"/>
                </a:solidFill>
                <a:effectLst>
                  <a:outerShdw blurRad="38100" dist="38100" dir="2700000" algn="tl">
                    <a:srgbClr val="000000">
                      <a:alpha val="43137"/>
                    </a:srgbClr>
                  </a:outerShdw>
                </a:effectLst>
              </a:rPr>
              <a:t>“By the word of the LORD the heavens were made, and by the breath of </a:t>
            </a:r>
            <a:r>
              <a:rPr lang="en-US" sz="3600" dirty="0" smtClean="0">
                <a:solidFill>
                  <a:schemeClr val="bg1"/>
                </a:solidFill>
                <a:effectLst>
                  <a:outerShdw blurRad="38100" dist="38100" dir="2700000" algn="tl">
                    <a:srgbClr val="000000">
                      <a:alpha val="43137"/>
                    </a:srgbClr>
                  </a:outerShdw>
                </a:effectLst>
              </a:rPr>
              <a:t>His </a:t>
            </a:r>
            <a:r>
              <a:rPr lang="en-US" sz="3600" dirty="0">
                <a:solidFill>
                  <a:schemeClr val="bg1"/>
                </a:solidFill>
                <a:effectLst>
                  <a:outerShdw blurRad="38100" dist="38100" dir="2700000" algn="tl">
                    <a:srgbClr val="000000">
                      <a:alpha val="43137"/>
                    </a:srgbClr>
                  </a:outerShdw>
                </a:effectLst>
              </a:rPr>
              <a:t>mouth all their host. 9) For </a:t>
            </a:r>
            <a:r>
              <a:rPr lang="en-US" sz="3600" dirty="0" smtClean="0">
                <a:solidFill>
                  <a:schemeClr val="bg1"/>
                </a:solidFill>
                <a:effectLst>
                  <a:outerShdw blurRad="38100" dist="38100" dir="2700000" algn="tl">
                    <a:srgbClr val="000000">
                      <a:alpha val="43137"/>
                    </a:srgbClr>
                  </a:outerShdw>
                </a:effectLst>
              </a:rPr>
              <a:t>He </a:t>
            </a:r>
            <a:r>
              <a:rPr lang="en-US" sz="3600" dirty="0">
                <a:solidFill>
                  <a:schemeClr val="bg1"/>
                </a:solidFill>
                <a:effectLst>
                  <a:outerShdw blurRad="38100" dist="38100" dir="2700000" algn="tl">
                    <a:srgbClr val="000000">
                      <a:alpha val="43137"/>
                    </a:srgbClr>
                  </a:outerShdw>
                </a:effectLst>
              </a:rPr>
              <a:t>spoke, and it came to be; </a:t>
            </a:r>
            <a:r>
              <a:rPr lang="en-US" sz="3600" dirty="0" smtClean="0">
                <a:solidFill>
                  <a:schemeClr val="bg1"/>
                </a:solidFill>
                <a:effectLst>
                  <a:outerShdw blurRad="38100" dist="38100" dir="2700000" algn="tl">
                    <a:srgbClr val="000000">
                      <a:alpha val="43137"/>
                    </a:srgbClr>
                  </a:outerShdw>
                </a:effectLst>
              </a:rPr>
              <a:t>He </a:t>
            </a:r>
            <a:r>
              <a:rPr lang="en-US" sz="3600" dirty="0">
                <a:solidFill>
                  <a:schemeClr val="bg1"/>
                </a:solidFill>
                <a:effectLst>
                  <a:outerShdw blurRad="38100" dist="38100" dir="2700000" algn="tl">
                    <a:srgbClr val="000000">
                      <a:alpha val="43137"/>
                    </a:srgbClr>
                  </a:outerShdw>
                </a:effectLst>
              </a:rPr>
              <a:t>commanded, and it stood firm.” </a:t>
            </a:r>
          </a:p>
        </p:txBody>
      </p:sp>
    </p:spTree>
    <p:extLst>
      <p:ext uri="{BB962C8B-B14F-4D97-AF65-F5344CB8AC3E}">
        <p14:creationId xmlns:p14="http://schemas.microsoft.com/office/powerpoint/2010/main" val="1772169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dn1.cowbird.com/items/pages/2012/07/19/21/18/58442/c8285074e21d37cfe42587ea2a9ce0dfa58a08d644d052049c588bf889cdbce3-big.jpg?q=20120719211859"/>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091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467225" y="228600"/>
            <a:ext cx="4953000" cy="2895600"/>
          </a:xfrm>
        </p:spPr>
        <p:txBody>
          <a:bodyPr>
            <a:normAutofit/>
          </a:bodyPr>
          <a:lstStyle/>
          <a:p>
            <a:pPr algn="l">
              <a:lnSpc>
                <a:spcPct val="70000"/>
              </a:lnSpc>
            </a:pPr>
            <a:r>
              <a:rPr lang="en-US" dirty="0" smtClean="0">
                <a:solidFill>
                  <a:srgbClr val="FFFF00"/>
                </a:solidFill>
                <a:latin typeface="Century Gothic" pitchFamily="34" charset="0"/>
              </a:rPr>
              <a:t>   </a:t>
            </a:r>
            <a:r>
              <a:rPr lang="en-US" dirty="0" smtClean="0">
                <a:solidFill>
                  <a:srgbClr val="FFFF00"/>
                </a:solidFill>
                <a:effectLst>
                  <a:outerShdw blurRad="38100" dist="38100" dir="2700000" algn="tl">
                    <a:srgbClr val="000000">
                      <a:alpha val="43137"/>
                    </a:srgbClr>
                  </a:outerShdw>
                </a:effectLst>
                <a:latin typeface="Century Gothic" pitchFamily="34" charset="0"/>
              </a:rPr>
              <a:t>THE </a:t>
            </a:r>
            <a:r>
              <a:rPr lang="en-US" sz="5400" dirty="0" smtClean="0">
                <a:solidFill>
                  <a:srgbClr val="FFFF00"/>
                </a:solidFill>
                <a:effectLst>
                  <a:outerShdw blurRad="38100" dist="38100" dir="2700000" algn="tl">
                    <a:srgbClr val="000000">
                      <a:alpha val="43137"/>
                    </a:srgbClr>
                  </a:outerShdw>
                </a:effectLst>
                <a:latin typeface="Century Gothic" pitchFamily="34" charset="0"/>
              </a:rPr>
              <a:t>V</a:t>
            </a:r>
            <a:r>
              <a:rPr lang="en-US" dirty="0" smtClean="0">
                <a:solidFill>
                  <a:srgbClr val="FFFF00"/>
                </a:solidFill>
                <a:effectLst>
                  <a:outerShdw blurRad="38100" dist="38100" dir="2700000" algn="tl">
                    <a:srgbClr val="000000">
                      <a:alpha val="43137"/>
                    </a:srgbClr>
                  </a:outerShdw>
                </a:effectLst>
                <a:latin typeface="Century Gothic" pitchFamily="34" charset="0"/>
              </a:rPr>
              <a:t>OICE</a:t>
            </a:r>
            <a:r>
              <a:rPr lang="en-US" sz="5400" dirty="0" smtClean="0">
                <a:solidFill>
                  <a:srgbClr val="FFFF00"/>
                </a:solidFill>
                <a:effectLst>
                  <a:outerShdw blurRad="38100" dist="38100" dir="2700000" algn="tl">
                    <a:srgbClr val="000000">
                      <a:alpha val="43137"/>
                    </a:srgbClr>
                  </a:outerShdw>
                </a:effectLst>
                <a:latin typeface="Century Gothic" pitchFamily="34" charset="0"/>
              </a:rPr>
              <a:t/>
            </a:r>
            <a:br>
              <a:rPr lang="en-US" sz="5400" dirty="0" smtClean="0">
                <a:solidFill>
                  <a:srgbClr val="FFFF00"/>
                </a:solidFill>
                <a:effectLst>
                  <a:outerShdw blurRad="38100" dist="38100" dir="2700000" algn="tl">
                    <a:srgbClr val="000000">
                      <a:alpha val="43137"/>
                    </a:srgbClr>
                  </a:outerShdw>
                </a:effectLst>
                <a:latin typeface="Century Gothic" pitchFamily="34" charset="0"/>
              </a:rPr>
            </a:br>
            <a:r>
              <a:rPr lang="en-US" sz="8000" dirty="0" smtClean="0">
                <a:solidFill>
                  <a:srgbClr val="FFFF00"/>
                </a:solidFill>
                <a:effectLst>
                  <a:outerShdw blurRad="38100" dist="38100" dir="2700000" algn="tl">
                    <a:srgbClr val="000000">
                      <a:alpha val="43137"/>
                    </a:srgbClr>
                  </a:outerShdw>
                </a:effectLst>
                <a:latin typeface="Century Gothic" pitchFamily="34" charset="0"/>
              </a:rPr>
              <a:t>S</a:t>
            </a:r>
            <a:r>
              <a:rPr lang="en-US" sz="6000" dirty="0" smtClean="0">
                <a:solidFill>
                  <a:srgbClr val="FFFF00"/>
                </a:solidFill>
                <a:effectLst>
                  <a:outerShdw blurRad="38100" dist="38100" dir="2700000" algn="tl">
                    <a:srgbClr val="000000">
                      <a:alpha val="43137"/>
                    </a:srgbClr>
                  </a:outerShdw>
                </a:effectLst>
                <a:latin typeface="Century Gothic" pitchFamily="34" charset="0"/>
              </a:rPr>
              <a:t>PEAKING</a:t>
            </a:r>
            <a:r>
              <a:rPr lang="en-US" sz="5400" dirty="0" smtClean="0">
                <a:solidFill>
                  <a:srgbClr val="FFFF00"/>
                </a:solidFill>
                <a:effectLst>
                  <a:outerShdw blurRad="38100" dist="38100" dir="2700000" algn="tl">
                    <a:srgbClr val="000000">
                      <a:alpha val="43137"/>
                    </a:srgbClr>
                  </a:outerShdw>
                </a:effectLst>
                <a:latin typeface="Century Gothic" pitchFamily="34" charset="0"/>
              </a:rPr>
              <a:t/>
            </a:r>
            <a:br>
              <a:rPr lang="en-US" sz="5400" dirty="0" smtClean="0">
                <a:solidFill>
                  <a:srgbClr val="FFFF00"/>
                </a:solidFill>
                <a:effectLst>
                  <a:outerShdw blurRad="38100" dist="38100" dir="2700000" algn="tl">
                    <a:srgbClr val="000000">
                      <a:alpha val="43137"/>
                    </a:srgbClr>
                  </a:outerShdw>
                </a:effectLst>
                <a:latin typeface="Century Gothic" pitchFamily="34" charset="0"/>
              </a:rPr>
            </a:br>
            <a:r>
              <a:rPr lang="en-US" sz="5400" dirty="0" smtClean="0">
                <a:solidFill>
                  <a:srgbClr val="FFFF00"/>
                </a:solidFill>
                <a:effectLst>
                  <a:outerShdw blurRad="38100" dist="38100" dir="2700000" algn="tl">
                    <a:srgbClr val="000000">
                      <a:alpha val="43137"/>
                    </a:srgbClr>
                  </a:outerShdw>
                </a:effectLst>
                <a:latin typeface="Century Gothic" pitchFamily="34" charset="0"/>
              </a:rPr>
              <a:t>           </a:t>
            </a:r>
            <a:r>
              <a:rPr lang="en-US" dirty="0" smtClean="0">
                <a:solidFill>
                  <a:srgbClr val="FFFF00"/>
                </a:solidFill>
                <a:effectLst>
                  <a:outerShdw blurRad="38100" dist="38100" dir="2700000" algn="tl">
                    <a:srgbClr val="000000">
                      <a:alpha val="43137"/>
                    </a:srgbClr>
                  </a:outerShdw>
                </a:effectLst>
                <a:latin typeface="Century Gothic" pitchFamily="34" charset="0"/>
              </a:rPr>
              <a:t>TO US</a:t>
            </a:r>
            <a:endParaRPr lang="en-US" dirty="0">
              <a:solidFill>
                <a:srgbClr val="FFFF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92179687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The Voice</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900" dirty="0" smtClean="0">
                <a:solidFill>
                  <a:srgbClr val="FFFF00"/>
                </a:solidFill>
                <a:effectLst>
                  <a:outerShdw blurRad="38100" dist="38100" dir="2700000" algn="tl">
                    <a:srgbClr val="000000">
                      <a:alpha val="43137"/>
                    </a:srgbClr>
                  </a:outerShdw>
                </a:effectLst>
              </a:rPr>
              <a:t>God is speaking.</a:t>
            </a:r>
          </a:p>
          <a:p>
            <a:pPr lvl="1"/>
            <a:r>
              <a:rPr lang="en-US" sz="3100" dirty="0" smtClean="0">
                <a:solidFill>
                  <a:srgbClr val="FFFF00"/>
                </a:solidFill>
                <a:effectLst>
                  <a:outerShdw blurRad="38100" dist="38100" dir="2700000" algn="tl">
                    <a:srgbClr val="000000">
                      <a:alpha val="43137"/>
                    </a:srgbClr>
                  </a:outerShdw>
                </a:effectLst>
              </a:rPr>
              <a:t>God by His nature is continuously articulate.</a:t>
            </a:r>
          </a:p>
          <a:p>
            <a:pPr lvl="1"/>
            <a:r>
              <a:rPr lang="en-US" sz="3100" dirty="0" smtClean="0">
                <a:solidFill>
                  <a:srgbClr val="FFFF00"/>
                </a:solidFill>
                <a:effectLst>
                  <a:outerShdw blurRad="38100" dist="38100" dir="2700000" algn="tl">
                    <a:srgbClr val="000000">
                      <a:alpha val="43137"/>
                    </a:srgbClr>
                  </a:outerShdw>
                </a:effectLst>
              </a:rPr>
              <a:t>In the beginning God spoke.  </a:t>
            </a:r>
            <a:r>
              <a:rPr lang="en-US" sz="3100" dirty="0" smtClean="0">
                <a:solidFill>
                  <a:schemeClr val="bg1"/>
                </a:solidFill>
                <a:effectLst>
                  <a:outerShdw blurRad="38100" dist="38100" dir="2700000" algn="tl">
                    <a:srgbClr val="000000">
                      <a:alpha val="43137"/>
                    </a:srgbClr>
                  </a:outerShdw>
                </a:effectLst>
              </a:rPr>
              <a:t>Ps. 33:6,9; 90:3</a:t>
            </a:r>
          </a:p>
          <a:p>
            <a:pPr lvl="1"/>
            <a:r>
              <a:rPr lang="en-US" sz="3100" dirty="0" smtClean="0">
                <a:solidFill>
                  <a:srgbClr val="FFFF00"/>
                </a:solidFill>
                <a:effectLst>
                  <a:outerShdw blurRad="38100" dist="38100" dir="2700000" algn="tl">
                    <a:srgbClr val="000000">
                      <a:alpha val="43137"/>
                    </a:srgbClr>
                  </a:outerShdw>
                </a:effectLst>
              </a:rPr>
              <a:t>God continues to speak.  </a:t>
            </a:r>
            <a:r>
              <a:rPr lang="en-US" sz="3100" dirty="0" smtClean="0">
                <a:solidFill>
                  <a:schemeClr val="bg1"/>
                </a:solidFill>
                <a:effectLst>
                  <a:outerShdw blurRad="38100" dist="38100" dir="2700000" algn="tl">
                    <a:srgbClr val="000000">
                      <a:alpha val="43137"/>
                    </a:srgbClr>
                  </a:outerShdw>
                </a:effectLst>
              </a:rPr>
              <a:t>Rom. </a:t>
            </a:r>
            <a:r>
              <a:rPr lang="en-US" sz="3100" dirty="0" smtClean="0">
                <a:solidFill>
                  <a:schemeClr val="bg1"/>
                </a:solidFill>
                <a:effectLst>
                  <a:outerShdw blurRad="38100" dist="38100" dir="2700000" algn="tl">
                    <a:srgbClr val="000000">
                      <a:alpha val="43137"/>
                    </a:srgbClr>
                  </a:outerShdw>
                </a:effectLst>
              </a:rPr>
              <a:t>1:20</a:t>
            </a:r>
            <a:endParaRPr lang="en-US" sz="31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1086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90500" y="1443841"/>
            <a:ext cx="8763000" cy="2862322"/>
          </a:xfrm>
          <a:prstGeom prst="rect">
            <a:avLst/>
          </a:prstGeom>
          <a:solidFill>
            <a:schemeClr val="tx1">
              <a:alpha val="48000"/>
            </a:schemeClr>
          </a:solidFill>
        </p:spPr>
        <p:txBody>
          <a:bodyPr wrap="square" rtlCol="0">
            <a:spAutoFit/>
          </a:bodyPr>
          <a:lstStyle/>
          <a:p>
            <a:pPr algn="ctr"/>
            <a:r>
              <a:rPr lang="en-US" sz="3600" i="1" dirty="0">
                <a:solidFill>
                  <a:srgbClr val="FFFF00"/>
                </a:solidFill>
                <a:effectLst>
                  <a:outerShdw blurRad="38100" dist="38100" dir="2700000" algn="tl">
                    <a:srgbClr val="000000">
                      <a:alpha val="43137"/>
                    </a:srgbClr>
                  </a:outerShdw>
                </a:effectLst>
              </a:rPr>
              <a:t>Rom. 1:20 </a:t>
            </a:r>
            <a:r>
              <a:rPr lang="en-US" sz="3600" dirty="0">
                <a:solidFill>
                  <a:schemeClr val="bg1"/>
                </a:solidFill>
                <a:effectLst>
                  <a:outerShdw blurRad="38100" dist="38100" dir="2700000" algn="tl">
                    <a:srgbClr val="000000">
                      <a:alpha val="43137"/>
                    </a:srgbClr>
                  </a:outerShdw>
                </a:effectLst>
              </a:rPr>
              <a:t>“For </a:t>
            </a:r>
            <a:r>
              <a:rPr lang="en-US" sz="3600" dirty="0" smtClean="0">
                <a:solidFill>
                  <a:schemeClr val="bg1"/>
                </a:solidFill>
                <a:effectLst>
                  <a:outerShdw blurRad="38100" dist="38100" dir="2700000" algn="tl">
                    <a:srgbClr val="000000">
                      <a:alpha val="43137"/>
                    </a:srgbClr>
                  </a:outerShdw>
                </a:effectLst>
              </a:rPr>
              <a:t>His </a:t>
            </a:r>
            <a:r>
              <a:rPr lang="en-US" sz="3600" dirty="0">
                <a:solidFill>
                  <a:schemeClr val="bg1"/>
                </a:solidFill>
                <a:effectLst>
                  <a:outerShdw blurRad="38100" dist="38100" dir="2700000" algn="tl">
                    <a:srgbClr val="000000">
                      <a:alpha val="43137"/>
                    </a:srgbClr>
                  </a:outerShdw>
                </a:effectLst>
              </a:rPr>
              <a:t>invisible attributes, namely, </a:t>
            </a:r>
            <a:r>
              <a:rPr lang="en-US" sz="3600" dirty="0" smtClean="0">
                <a:solidFill>
                  <a:schemeClr val="bg1"/>
                </a:solidFill>
                <a:effectLst>
                  <a:outerShdw blurRad="38100" dist="38100" dir="2700000" algn="tl">
                    <a:srgbClr val="000000">
                      <a:alpha val="43137"/>
                    </a:srgbClr>
                  </a:outerShdw>
                </a:effectLst>
              </a:rPr>
              <a:t>His </a:t>
            </a:r>
            <a:r>
              <a:rPr lang="en-US" sz="3600" dirty="0">
                <a:solidFill>
                  <a:schemeClr val="bg1"/>
                </a:solidFill>
                <a:effectLst>
                  <a:outerShdw blurRad="38100" dist="38100" dir="2700000" algn="tl">
                    <a:srgbClr val="000000">
                      <a:alpha val="43137"/>
                    </a:srgbClr>
                  </a:outerShdw>
                </a:effectLst>
              </a:rPr>
              <a:t>eternal power and divine nature, have been clearly perceived, ever since the creation of the world, in the things that have been made. So they are without excuse</a:t>
            </a:r>
            <a:r>
              <a:rPr lang="en-US" sz="3600" dirty="0" smtClean="0">
                <a:solidFill>
                  <a:schemeClr val="bg1"/>
                </a:solidFill>
                <a:effectLst>
                  <a:outerShdw blurRad="38100" dist="38100" dir="2700000" algn="tl">
                    <a:srgbClr val="000000">
                      <a:alpha val="43137"/>
                    </a:srgbClr>
                  </a:outerShdw>
                </a:effectLst>
              </a:rPr>
              <a:t>.”</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2670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The Voice</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900" dirty="0" smtClean="0">
                <a:solidFill>
                  <a:srgbClr val="FFFF00"/>
                </a:solidFill>
                <a:effectLst>
                  <a:outerShdw blurRad="38100" dist="38100" dir="2700000" algn="tl">
                    <a:srgbClr val="000000">
                      <a:alpha val="43137"/>
                    </a:srgbClr>
                  </a:outerShdw>
                </a:effectLst>
              </a:rPr>
              <a:t>God is speaking.</a:t>
            </a:r>
          </a:p>
          <a:p>
            <a:pPr lvl="1"/>
            <a:r>
              <a:rPr lang="en-US" sz="3100" dirty="0" smtClean="0">
                <a:solidFill>
                  <a:srgbClr val="FFFF00"/>
                </a:solidFill>
                <a:effectLst>
                  <a:outerShdw blurRad="38100" dist="38100" dir="2700000" algn="tl">
                    <a:srgbClr val="000000">
                      <a:alpha val="43137"/>
                    </a:srgbClr>
                  </a:outerShdw>
                </a:effectLst>
              </a:rPr>
              <a:t>God by His nature is continuously articulate.</a:t>
            </a:r>
          </a:p>
          <a:p>
            <a:pPr lvl="1"/>
            <a:r>
              <a:rPr lang="en-US" sz="3100" dirty="0" smtClean="0">
                <a:solidFill>
                  <a:srgbClr val="FFFF00"/>
                </a:solidFill>
                <a:effectLst>
                  <a:outerShdw blurRad="38100" dist="38100" dir="2700000" algn="tl">
                    <a:srgbClr val="000000">
                      <a:alpha val="43137"/>
                    </a:srgbClr>
                  </a:outerShdw>
                </a:effectLst>
              </a:rPr>
              <a:t>In the beginning God spoke.  </a:t>
            </a:r>
            <a:r>
              <a:rPr lang="en-US" sz="3100" dirty="0" smtClean="0">
                <a:solidFill>
                  <a:schemeClr val="bg1"/>
                </a:solidFill>
                <a:effectLst>
                  <a:outerShdw blurRad="38100" dist="38100" dir="2700000" algn="tl">
                    <a:srgbClr val="000000">
                      <a:alpha val="43137"/>
                    </a:srgbClr>
                  </a:outerShdw>
                </a:effectLst>
              </a:rPr>
              <a:t>Ps. 33:6,9; 90:3</a:t>
            </a:r>
          </a:p>
          <a:p>
            <a:pPr lvl="1"/>
            <a:r>
              <a:rPr lang="en-US" sz="3100" dirty="0" smtClean="0">
                <a:solidFill>
                  <a:srgbClr val="FFFF00"/>
                </a:solidFill>
                <a:effectLst>
                  <a:outerShdw blurRad="38100" dist="38100" dir="2700000" algn="tl">
                    <a:srgbClr val="000000">
                      <a:alpha val="43137"/>
                    </a:srgbClr>
                  </a:outerShdw>
                </a:effectLst>
              </a:rPr>
              <a:t>God continues to speak.  </a:t>
            </a:r>
            <a:r>
              <a:rPr lang="en-US" sz="3100" dirty="0" smtClean="0">
                <a:solidFill>
                  <a:schemeClr val="bg1"/>
                </a:solidFill>
                <a:effectLst>
                  <a:outerShdw blurRad="38100" dist="38100" dir="2700000" algn="tl">
                    <a:srgbClr val="000000">
                      <a:alpha val="43137"/>
                    </a:srgbClr>
                  </a:outerShdw>
                </a:effectLst>
              </a:rPr>
              <a:t>Rom. 1:20</a:t>
            </a:r>
          </a:p>
          <a:p>
            <a:pPr lvl="1"/>
            <a:r>
              <a:rPr lang="en-US" sz="3100" dirty="0" smtClean="0">
                <a:solidFill>
                  <a:srgbClr val="FFFF00"/>
                </a:solidFill>
                <a:effectLst>
                  <a:outerShdw blurRad="38100" dist="38100" dir="2700000" algn="tl">
                    <a:srgbClr val="000000">
                      <a:alpha val="43137"/>
                    </a:srgbClr>
                  </a:outerShdw>
                </a:effectLst>
              </a:rPr>
              <a:t>The voice is the expression of God’s will spoken into the structure of all things.</a:t>
            </a:r>
          </a:p>
          <a:p>
            <a:pPr lvl="1"/>
            <a:r>
              <a:rPr lang="en-US" sz="3100" dirty="0" smtClean="0">
                <a:solidFill>
                  <a:srgbClr val="FFFF00"/>
                </a:solidFill>
                <a:effectLst>
                  <a:outerShdw blurRad="38100" dist="38100" dir="2700000" algn="tl">
                    <a:srgbClr val="000000">
                      <a:alpha val="43137"/>
                    </a:srgbClr>
                  </a:outerShdw>
                </a:effectLst>
              </a:rPr>
              <a:t>He speaks and maintains </a:t>
            </a:r>
            <a:r>
              <a:rPr lang="en-US" sz="3100" dirty="0" smtClean="0">
                <a:solidFill>
                  <a:srgbClr val="FFFF00"/>
                </a:solidFill>
                <a:effectLst>
                  <a:outerShdw blurRad="38100" dist="38100" dir="2700000" algn="tl">
                    <a:srgbClr val="000000">
                      <a:alpha val="43137"/>
                    </a:srgbClr>
                  </a:outerShdw>
                </a:effectLst>
              </a:rPr>
              <a:t>everything moment by moment.  </a:t>
            </a:r>
            <a:r>
              <a:rPr lang="en-US" sz="3100" dirty="0" smtClean="0">
                <a:solidFill>
                  <a:schemeClr val="bg1"/>
                </a:solidFill>
                <a:effectLst>
                  <a:outerShdw blurRad="38100" dist="38100" dir="2700000" algn="tl">
                    <a:srgbClr val="000000">
                      <a:alpha val="43137"/>
                    </a:srgbClr>
                  </a:outerShdw>
                </a:effectLst>
              </a:rPr>
              <a:t>Heb.1:3</a:t>
            </a:r>
            <a:endParaRPr lang="en-US" sz="31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700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90500" y="1443841"/>
            <a:ext cx="8763000" cy="1200329"/>
          </a:xfrm>
          <a:prstGeom prst="rect">
            <a:avLst/>
          </a:prstGeom>
          <a:solidFill>
            <a:schemeClr val="tx1">
              <a:alpha val="48000"/>
            </a:schemeClr>
          </a:solidFill>
        </p:spPr>
        <p:txBody>
          <a:bodyPr wrap="square" rtlCol="0">
            <a:spAutoFit/>
          </a:bodyPr>
          <a:lstStyle/>
          <a:p>
            <a:pPr algn="ctr"/>
            <a:r>
              <a:rPr lang="en-US" sz="3600" i="1" dirty="0" smtClean="0">
                <a:solidFill>
                  <a:srgbClr val="FFFF00"/>
                </a:solidFill>
                <a:effectLst>
                  <a:outerShdw blurRad="38100" dist="38100" dir="2700000" algn="tl">
                    <a:srgbClr val="000000">
                      <a:alpha val="43137"/>
                    </a:srgbClr>
                  </a:outerShdw>
                </a:effectLst>
              </a:rPr>
              <a:t>Heb. 1:3 </a:t>
            </a:r>
            <a:r>
              <a:rPr lang="en-US" sz="3600" dirty="0" smtClean="0">
                <a:solidFill>
                  <a:prstClr val="white"/>
                </a:solidFill>
                <a:effectLst>
                  <a:outerShdw blurRad="38100" dist="38100" dir="2700000" algn="tl">
                    <a:srgbClr val="000000">
                      <a:alpha val="43137"/>
                    </a:srgbClr>
                  </a:outerShdw>
                </a:effectLst>
              </a:rPr>
              <a:t>“He </a:t>
            </a:r>
            <a:r>
              <a:rPr lang="en-US" sz="3600" dirty="0">
                <a:solidFill>
                  <a:prstClr val="white"/>
                </a:solidFill>
                <a:effectLst>
                  <a:outerShdw blurRad="38100" dist="38100" dir="2700000" algn="tl">
                    <a:srgbClr val="000000">
                      <a:alpha val="43137"/>
                    </a:srgbClr>
                  </a:outerShdw>
                </a:effectLst>
              </a:rPr>
              <a:t>upholds the universe by the word of </a:t>
            </a:r>
            <a:r>
              <a:rPr lang="en-US" sz="3600" dirty="0" smtClean="0">
                <a:solidFill>
                  <a:prstClr val="white"/>
                </a:solidFill>
                <a:effectLst>
                  <a:outerShdw blurRad="38100" dist="38100" dir="2700000" algn="tl">
                    <a:srgbClr val="000000">
                      <a:alpha val="43137"/>
                    </a:srgbClr>
                  </a:outerShdw>
                </a:effectLst>
              </a:rPr>
              <a:t>His </a:t>
            </a:r>
            <a:r>
              <a:rPr lang="en-US" sz="3600" dirty="0">
                <a:solidFill>
                  <a:prstClr val="white"/>
                </a:solidFill>
                <a:effectLst>
                  <a:outerShdw blurRad="38100" dist="38100" dir="2700000" algn="tl">
                    <a:srgbClr val="000000">
                      <a:alpha val="43137"/>
                    </a:srgbClr>
                  </a:outerShdw>
                </a:effectLst>
              </a:rPr>
              <a:t>power</a:t>
            </a:r>
            <a:r>
              <a:rPr lang="en-US" sz="3600" dirty="0" smtClean="0">
                <a:solidFill>
                  <a:prstClr val="white"/>
                </a:solidFill>
                <a:effectLst>
                  <a:outerShdw blurRad="38100" dist="38100" dir="2700000" algn="tl">
                    <a:srgbClr val="000000">
                      <a:alpha val="43137"/>
                    </a:srgbClr>
                  </a:outerShdw>
                </a:effectLst>
              </a:rPr>
              <a:t>.”</a:t>
            </a:r>
            <a:endParaRPr lang="en-US" sz="3600"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190500" y="3581400"/>
            <a:ext cx="8763000" cy="2308324"/>
          </a:xfrm>
          <a:prstGeom prst="rect">
            <a:avLst/>
          </a:prstGeom>
          <a:solidFill>
            <a:schemeClr val="tx1">
              <a:alpha val="69000"/>
            </a:schemeClr>
          </a:solidFill>
        </p:spPr>
        <p:txBody>
          <a:bodyPr wrap="square" rtlCol="0">
            <a:spAutoFit/>
          </a:bodyPr>
          <a:lstStyle/>
          <a:p>
            <a:pPr algn="ctr"/>
            <a:r>
              <a:rPr lang="en-US" sz="3600" i="1" dirty="0" smtClean="0">
                <a:solidFill>
                  <a:srgbClr val="FFFF00"/>
                </a:solidFill>
                <a:effectLst>
                  <a:outerShdw blurRad="38100" dist="38100" dir="2700000" algn="tl">
                    <a:srgbClr val="000000">
                      <a:alpha val="43137"/>
                    </a:srgbClr>
                  </a:outerShdw>
                </a:effectLst>
              </a:rPr>
              <a:t>“Humility—the </a:t>
            </a:r>
            <a:r>
              <a:rPr lang="en-US" sz="3600" i="1" dirty="0">
                <a:solidFill>
                  <a:srgbClr val="FFFF00"/>
                </a:solidFill>
                <a:effectLst>
                  <a:outerShdw blurRad="38100" dist="38100" dir="2700000" algn="tl">
                    <a:srgbClr val="000000">
                      <a:alpha val="43137"/>
                    </a:srgbClr>
                  </a:outerShdw>
                </a:effectLst>
              </a:rPr>
              <a:t>place of total dependence on God—is our primary duty and highest good. That’s just how the universe is put together!” Andrew Murray</a:t>
            </a:r>
            <a:endParaRPr lang="en-US" sz="36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7983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Our Reception</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900" dirty="0" smtClean="0">
                <a:solidFill>
                  <a:srgbClr val="FFFF00"/>
                </a:solidFill>
                <a:effectLst>
                  <a:outerShdw blurRad="38100" dist="38100" dir="2700000" algn="tl">
                    <a:srgbClr val="000000">
                      <a:alpha val="43137"/>
                    </a:srgbClr>
                  </a:outerShdw>
                </a:effectLst>
              </a:rPr>
              <a:t>The purpose of the </a:t>
            </a:r>
            <a:r>
              <a:rPr lang="en-US" sz="3900" dirty="0" smtClean="0">
                <a:solidFill>
                  <a:srgbClr val="FFFF00"/>
                </a:solidFill>
                <a:effectLst>
                  <a:outerShdw blurRad="38100" dist="38100" dir="2700000" algn="tl">
                    <a:srgbClr val="000000">
                      <a:alpha val="43137"/>
                    </a:srgbClr>
                  </a:outerShdw>
                </a:effectLst>
              </a:rPr>
              <a:t>Voice</a:t>
            </a:r>
            <a:endParaRPr lang="en-US" sz="3900" dirty="0" smtClean="0">
              <a:solidFill>
                <a:srgbClr val="FFFF00"/>
              </a:solidFill>
              <a:effectLst>
                <a:outerShdw blurRad="38100" dist="38100" dir="2700000" algn="tl">
                  <a:srgbClr val="000000">
                    <a:alpha val="43137"/>
                  </a:srgbClr>
                </a:outerShdw>
              </a:effectLst>
            </a:endParaRPr>
          </a:p>
          <a:p>
            <a:pPr lvl="1"/>
            <a:r>
              <a:rPr lang="en-US" sz="3100" dirty="0" smtClean="0">
                <a:solidFill>
                  <a:srgbClr val="FFFF00"/>
                </a:solidFill>
                <a:effectLst>
                  <a:outerShdw blurRad="38100" dist="38100" dir="2700000" algn="tl">
                    <a:srgbClr val="000000">
                      <a:alpha val="43137"/>
                    </a:srgbClr>
                  </a:outerShdw>
                </a:effectLst>
              </a:rPr>
              <a:t>The purpose of speaking is to be </a:t>
            </a:r>
            <a:r>
              <a:rPr lang="en-US" sz="3100" dirty="0" smtClean="0">
                <a:solidFill>
                  <a:srgbClr val="FFFF00"/>
                </a:solidFill>
                <a:effectLst>
                  <a:outerShdw blurRad="38100" dist="38100" dir="2700000" algn="tl">
                    <a:srgbClr val="000000">
                      <a:alpha val="43137"/>
                    </a:srgbClr>
                  </a:outerShdw>
                </a:effectLst>
              </a:rPr>
              <a:t>heard.</a:t>
            </a:r>
            <a:endParaRPr lang="en-US" sz="3100" dirty="0" smtClean="0">
              <a:solidFill>
                <a:srgbClr val="FFFF00"/>
              </a:solidFill>
              <a:effectLst>
                <a:outerShdw blurRad="38100" dist="38100" dir="2700000" algn="tl">
                  <a:srgbClr val="000000">
                    <a:alpha val="43137"/>
                  </a:srgbClr>
                </a:outerShdw>
              </a:effectLst>
            </a:endParaRPr>
          </a:p>
          <a:p>
            <a:pPr lvl="1"/>
            <a:r>
              <a:rPr lang="en-US" sz="3100" dirty="0" smtClean="0">
                <a:solidFill>
                  <a:srgbClr val="FFFF00"/>
                </a:solidFill>
                <a:effectLst>
                  <a:outerShdw blurRad="38100" dist="38100" dir="2700000" algn="tl">
                    <a:srgbClr val="000000">
                      <a:alpha val="43137"/>
                    </a:srgbClr>
                  </a:outerShdw>
                </a:effectLst>
              </a:rPr>
              <a:t>David calls us to hear the voice of God.</a:t>
            </a:r>
            <a:endParaRPr lang="en-US" sz="3100"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364966" y="3603009"/>
            <a:ext cx="6553200" cy="2895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“The creature sees its </a:t>
            </a:r>
            <a:r>
              <a:rPr lang="en-US" sz="3200" dirty="0" smtClean="0"/>
              <a:t>care, its highest virtue, its only happiness now and through all eternity, is to present itself an empty vessel, in which God can dwell and manifest His power and goodness.”  </a:t>
            </a:r>
            <a:r>
              <a:rPr lang="en-US" sz="2800" dirty="0" smtClean="0"/>
              <a:t>Andrew Murray</a:t>
            </a:r>
            <a:endParaRPr lang="en-US" sz="3200" dirty="0"/>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Our Reception</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600" dirty="0" smtClean="0">
                <a:solidFill>
                  <a:srgbClr val="FFFF00"/>
                </a:solidFill>
                <a:effectLst>
                  <a:outerShdw blurRad="38100" dist="38100" dir="2700000" algn="tl">
                    <a:srgbClr val="000000">
                      <a:alpha val="43137"/>
                    </a:srgbClr>
                  </a:outerShdw>
                </a:effectLst>
              </a:rPr>
              <a:t>Our reception of His voice.  </a:t>
            </a:r>
            <a:endParaRPr lang="en-US" sz="3600" dirty="0" smtClean="0">
              <a:solidFill>
                <a:schemeClr val="bg1"/>
              </a:solidFill>
              <a:effectLst>
                <a:outerShdw blurRad="38100" dist="38100" dir="2700000" algn="tl">
                  <a:srgbClr val="000000">
                    <a:alpha val="43137"/>
                  </a:srgbClr>
                </a:outerShdw>
              </a:effectLst>
            </a:endParaRPr>
          </a:p>
          <a:p>
            <a:pPr lvl="1"/>
            <a:r>
              <a:rPr lang="en-US" sz="3200" dirty="0" smtClean="0">
                <a:solidFill>
                  <a:srgbClr val="FFFF00"/>
                </a:solidFill>
                <a:effectLst>
                  <a:outerShdw blurRad="38100" dist="38100" dir="2700000" algn="tl">
                    <a:srgbClr val="000000">
                      <a:alpha val="43137"/>
                    </a:srgbClr>
                  </a:outerShdw>
                </a:effectLst>
              </a:rPr>
              <a:t>How do we hear the Voice?</a:t>
            </a:r>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1600200"/>
            <a:ext cx="9144000" cy="3323987"/>
          </a:xfrm>
          <a:prstGeom prst="rect">
            <a:avLst/>
          </a:prstGeom>
          <a:solidFill>
            <a:schemeClr val="tx1">
              <a:alpha val="44000"/>
            </a:schemeClr>
          </a:solidFill>
        </p:spPr>
        <p:txBody>
          <a:bodyPr wrap="square" rtlCol="0">
            <a:spAutoFit/>
          </a:bodyPr>
          <a:lstStyle/>
          <a:p>
            <a:pPr algn="ctr"/>
            <a:r>
              <a:rPr lang="en-US" sz="3000" i="1" dirty="0" smtClean="0">
                <a:solidFill>
                  <a:srgbClr val="FFFF00"/>
                </a:solidFill>
                <a:effectLst>
                  <a:outerShdw blurRad="38100" dist="38100" dir="2700000" algn="tl">
                    <a:srgbClr val="000000">
                      <a:alpha val="43137"/>
                    </a:srgbClr>
                  </a:outerShdw>
                </a:effectLst>
              </a:rPr>
              <a:t>“When </a:t>
            </a:r>
            <a:r>
              <a:rPr lang="en-US" sz="3000" i="1" dirty="0">
                <a:solidFill>
                  <a:srgbClr val="FFFF00"/>
                </a:solidFill>
                <a:effectLst>
                  <a:outerShdw blurRad="38100" dist="38100" dir="2700000" algn="tl">
                    <a:srgbClr val="000000">
                      <a:alpha val="43137"/>
                    </a:srgbClr>
                  </a:outerShdw>
                </a:effectLst>
              </a:rPr>
              <a:t>God spoke out of heaven to our Lord, self-centered men who heard it explained it by natural causes:  they said, ‘It thundered.’  This habit of explaining the Voice by </a:t>
            </a:r>
            <a:r>
              <a:rPr lang="en-US" sz="3000" i="1" dirty="0" smtClean="0">
                <a:solidFill>
                  <a:srgbClr val="FFFF00"/>
                </a:solidFill>
                <a:effectLst>
                  <a:outerShdw blurRad="38100" dist="38100" dir="2700000" algn="tl">
                    <a:srgbClr val="000000">
                      <a:alpha val="43137"/>
                    </a:srgbClr>
                  </a:outerShdw>
                </a:effectLst>
              </a:rPr>
              <a:t>appeal </a:t>
            </a:r>
            <a:r>
              <a:rPr lang="en-US" sz="3000" i="1" dirty="0">
                <a:solidFill>
                  <a:srgbClr val="FFFF00"/>
                </a:solidFill>
                <a:effectLst>
                  <a:outerShdw blurRad="38100" dist="38100" dir="2700000" algn="tl">
                    <a:srgbClr val="000000">
                      <a:alpha val="43137"/>
                    </a:srgbClr>
                  </a:outerShdw>
                </a:effectLst>
              </a:rPr>
              <a:t>to natural law is at the very root of modern science.  In the living breathing cosmos there is a mysterious Something, too wonderful, too awful [i.e. awesome] for any mind to understand</a:t>
            </a:r>
            <a:r>
              <a:rPr lang="en-US" sz="3000" i="1" dirty="0" smtClean="0">
                <a:solidFill>
                  <a:srgbClr val="FFFF00"/>
                </a:solidFill>
                <a:effectLst>
                  <a:outerShdw blurRad="38100" dist="38100" dir="2700000" algn="tl">
                    <a:srgbClr val="000000">
                      <a:alpha val="43137"/>
                    </a:srgbClr>
                  </a:outerShdw>
                </a:effectLst>
              </a:rPr>
              <a:t>.”</a:t>
            </a:r>
            <a:endParaRPr lang="en-US" sz="30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2583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609600"/>
            <a:ext cx="9144000" cy="5170646"/>
          </a:xfrm>
          <a:prstGeom prst="rect">
            <a:avLst/>
          </a:prstGeom>
          <a:solidFill>
            <a:schemeClr val="tx1">
              <a:alpha val="44000"/>
            </a:schemeClr>
          </a:solidFill>
        </p:spPr>
        <p:txBody>
          <a:bodyPr wrap="square" rtlCol="0">
            <a:spAutoFit/>
          </a:bodyPr>
          <a:lstStyle/>
          <a:p>
            <a:pPr algn="ctr"/>
            <a:r>
              <a:rPr lang="en-US" sz="3000" i="1" dirty="0" smtClean="0">
                <a:solidFill>
                  <a:srgbClr val="FFFF00"/>
                </a:solidFill>
                <a:effectLst>
                  <a:outerShdw blurRad="38100" dist="38100" dir="2700000" algn="tl">
                    <a:srgbClr val="000000">
                      <a:alpha val="43137"/>
                    </a:srgbClr>
                  </a:outerShdw>
                </a:effectLst>
              </a:rPr>
              <a:t>“The </a:t>
            </a:r>
            <a:r>
              <a:rPr lang="en-US" sz="3000" i="1" dirty="0">
                <a:solidFill>
                  <a:srgbClr val="FFFF00"/>
                </a:solidFill>
                <a:effectLst>
                  <a:outerShdw blurRad="38100" dist="38100" dir="2700000" algn="tl">
                    <a:srgbClr val="000000">
                      <a:alpha val="43137"/>
                    </a:srgbClr>
                  </a:outerShdw>
                </a:effectLst>
              </a:rPr>
              <a:t>believing man does not claim to understand.  </a:t>
            </a:r>
            <a:r>
              <a:rPr lang="en-US" sz="3000" i="1" dirty="0">
                <a:solidFill>
                  <a:srgbClr val="FFFF00"/>
                </a:solidFill>
                <a:effectLst>
                  <a:outerShdw blurRad="38100" dist="38100" dir="2700000" algn="tl">
                    <a:srgbClr val="000000">
                      <a:alpha val="43137"/>
                    </a:srgbClr>
                  </a:outerShdw>
                </a:effectLst>
              </a:rPr>
              <a:t>He falls to his knees and whispers, ‘God.’  The man of earth kneels also, but not to worship.  He kneels to examine, to search, to find the cause and the how of things.  Just now we happen to be living in a secular age.  Our thought habits are those of the scientist, not those of the worshipper.  We are more likely to explain than to adore.  </a:t>
            </a:r>
            <a:r>
              <a:rPr lang="en-US" sz="3000" i="1" dirty="0">
                <a:solidFill>
                  <a:srgbClr val="FFFF00"/>
                </a:solidFill>
                <a:effectLst>
                  <a:outerShdw blurRad="38100" dist="38100" dir="2700000" algn="tl">
                    <a:srgbClr val="000000">
                      <a:alpha val="43137"/>
                    </a:srgbClr>
                  </a:outerShdw>
                </a:effectLst>
              </a:rPr>
              <a:t>‘It thundered,’ we exclaim, and go </a:t>
            </a:r>
            <a:r>
              <a:rPr lang="en-US" sz="3000" i="1" dirty="0" smtClean="0">
                <a:solidFill>
                  <a:srgbClr val="FFFF00"/>
                </a:solidFill>
                <a:effectLst>
                  <a:outerShdw blurRad="38100" dist="38100" dir="2700000" algn="tl">
                    <a:srgbClr val="000000">
                      <a:alpha val="43137"/>
                    </a:srgbClr>
                  </a:outerShdw>
                </a:effectLst>
              </a:rPr>
              <a:t>our </a:t>
            </a:r>
            <a:r>
              <a:rPr lang="en-US" sz="3000" i="1" dirty="0">
                <a:solidFill>
                  <a:srgbClr val="FFFF00"/>
                </a:solidFill>
                <a:effectLst>
                  <a:outerShdw blurRad="38100" dist="38100" dir="2700000" algn="tl">
                    <a:srgbClr val="000000">
                      <a:alpha val="43137"/>
                    </a:srgbClr>
                  </a:outerShdw>
                </a:effectLst>
              </a:rPr>
              <a:t>earthly way.  </a:t>
            </a:r>
            <a:r>
              <a:rPr lang="en-US" sz="3000" i="1" dirty="0">
                <a:solidFill>
                  <a:srgbClr val="FFFF00"/>
                </a:solidFill>
                <a:effectLst>
                  <a:outerShdw blurRad="38100" dist="38100" dir="2700000" algn="tl">
                    <a:srgbClr val="000000">
                      <a:alpha val="43137"/>
                    </a:srgbClr>
                  </a:outerShdw>
                </a:effectLst>
              </a:rPr>
              <a:t>But still the Voice sounds and searches.  The order and life of the world depend upon that Voice, but men are mostly too busy or too stubborn to give attention.”</a:t>
            </a:r>
            <a:endParaRPr lang="en-US" sz="30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4066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Our Reception</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600" dirty="0" smtClean="0">
                <a:solidFill>
                  <a:srgbClr val="FFFF00"/>
                </a:solidFill>
                <a:effectLst>
                  <a:outerShdw blurRad="38100" dist="38100" dir="2700000" algn="tl">
                    <a:srgbClr val="000000">
                      <a:alpha val="43137"/>
                    </a:srgbClr>
                  </a:outerShdw>
                </a:effectLst>
              </a:rPr>
              <a:t>Our reception of His voice.  </a:t>
            </a:r>
            <a:endParaRPr lang="en-US" sz="3600" dirty="0" smtClean="0">
              <a:solidFill>
                <a:schemeClr val="bg1"/>
              </a:solidFill>
              <a:effectLst>
                <a:outerShdw blurRad="38100" dist="38100" dir="2700000" algn="tl">
                  <a:srgbClr val="000000">
                    <a:alpha val="43137"/>
                  </a:srgbClr>
                </a:outerShdw>
              </a:effectLst>
            </a:endParaRPr>
          </a:p>
          <a:p>
            <a:pPr lvl="1"/>
            <a:r>
              <a:rPr lang="en-US" sz="3200" dirty="0" smtClean="0">
                <a:solidFill>
                  <a:srgbClr val="FFFF00"/>
                </a:solidFill>
                <a:effectLst>
                  <a:outerShdw blurRad="38100" dist="38100" dir="2700000" algn="tl">
                    <a:srgbClr val="000000">
                      <a:alpha val="43137"/>
                    </a:srgbClr>
                  </a:outerShdw>
                </a:effectLst>
              </a:rPr>
              <a:t>How do we listen to the Voice?</a:t>
            </a:r>
          </a:p>
          <a:p>
            <a:pPr lvl="1"/>
            <a:r>
              <a:rPr lang="en-US" sz="3200" dirty="0" smtClean="0">
                <a:solidFill>
                  <a:srgbClr val="FFFF00"/>
                </a:solidFill>
                <a:effectLst>
                  <a:outerShdw blurRad="38100" dist="38100" dir="2700000" algn="tl">
                    <a:srgbClr val="000000">
                      <a:alpha val="43137"/>
                    </a:srgbClr>
                  </a:outerShdw>
                </a:effectLst>
              </a:rPr>
              <a:t>When </a:t>
            </a:r>
            <a:r>
              <a:rPr lang="en-US" sz="3200" dirty="0" smtClean="0">
                <a:solidFill>
                  <a:srgbClr val="FFFF00"/>
                </a:solidFill>
                <a:effectLst>
                  <a:outerShdw blurRad="38100" dist="38100" dir="2700000" algn="tl">
                    <a:srgbClr val="000000">
                      <a:alpha val="43137"/>
                    </a:srgbClr>
                  </a:outerShdw>
                </a:effectLst>
              </a:rPr>
              <a:t>we hear Him we recognize He has been, is and ever will be the supreme King.</a:t>
            </a:r>
          </a:p>
          <a:p>
            <a:pPr lvl="1"/>
            <a:r>
              <a:rPr lang="en-US" sz="3200" dirty="0" smtClean="0">
                <a:solidFill>
                  <a:srgbClr val="FFFF00"/>
                </a:solidFill>
                <a:effectLst>
                  <a:outerShdw blurRad="38100" dist="38100" dir="2700000" algn="tl">
                    <a:srgbClr val="000000">
                      <a:alpha val="43137"/>
                    </a:srgbClr>
                  </a:outerShdw>
                </a:effectLst>
              </a:rPr>
              <a:t>When we have Him as our King we have salvation in Christ and we receive His strength and peace.</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2994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Psalm 29</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00199"/>
            <a:ext cx="8229600" cy="5362575"/>
          </a:xfrm>
        </p:spPr>
        <p:txBody>
          <a:bodyPr>
            <a:normAutofit lnSpcReduction="10000"/>
          </a:bodyPr>
          <a:lstStyle/>
          <a:p>
            <a:r>
              <a:rPr lang="en-US" sz="3600" dirty="0" smtClean="0">
                <a:solidFill>
                  <a:srgbClr val="FFFF00"/>
                </a:solidFill>
                <a:effectLst>
                  <a:outerShdw blurRad="38100" dist="38100" dir="2700000" algn="tl">
                    <a:srgbClr val="000000">
                      <a:alpha val="43137"/>
                    </a:srgbClr>
                  </a:outerShdw>
                </a:effectLst>
              </a:rPr>
              <a:t>A call</a:t>
            </a:r>
          </a:p>
          <a:p>
            <a:pPr lvl="1"/>
            <a:r>
              <a:rPr lang="en-US" sz="3200" dirty="0" smtClean="0">
                <a:solidFill>
                  <a:srgbClr val="FFFF00"/>
                </a:solidFill>
                <a:effectLst>
                  <a:outerShdw blurRad="38100" dist="38100" dir="2700000" algn="tl">
                    <a:srgbClr val="000000">
                      <a:alpha val="43137"/>
                    </a:srgbClr>
                  </a:outerShdw>
                </a:effectLst>
              </a:rPr>
              <a:t>A call to the mighty ones</a:t>
            </a:r>
          </a:p>
          <a:p>
            <a:pPr lvl="1"/>
            <a:r>
              <a:rPr lang="en-US" sz="3200" dirty="0" smtClean="0">
                <a:solidFill>
                  <a:srgbClr val="FFFF00"/>
                </a:solidFill>
                <a:effectLst>
                  <a:outerShdw blurRad="38100" dist="38100" dir="2700000" algn="tl">
                    <a:srgbClr val="000000">
                      <a:alpha val="43137"/>
                    </a:srgbClr>
                  </a:outerShdw>
                </a:effectLst>
              </a:rPr>
              <a:t>Ascribe – to give</a:t>
            </a:r>
          </a:p>
          <a:p>
            <a:pPr lvl="1"/>
            <a:r>
              <a:rPr lang="en-US" sz="3200" dirty="0" smtClean="0">
                <a:solidFill>
                  <a:srgbClr val="FFFF00"/>
                </a:solidFill>
                <a:effectLst>
                  <a:outerShdw blurRad="38100" dist="38100" dir="2700000" algn="tl">
                    <a:srgbClr val="000000">
                      <a:alpha val="43137"/>
                    </a:srgbClr>
                  </a:outerShdw>
                </a:effectLst>
              </a:rPr>
              <a:t>A call to honor His name and worship the Lord.</a:t>
            </a:r>
          </a:p>
          <a:p>
            <a:pPr lvl="2"/>
            <a:r>
              <a:rPr lang="en-US" sz="2800" dirty="0" smtClean="0">
                <a:solidFill>
                  <a:srgbClr val="FFFF00"/>
                </a:solidFill>
                <a:effectLst>
                  <a:outerShdw blurRad="38100" dist="38100" dir="2700000" algn="tl">
                    <a:srgbClr val="000000">
                      <a:alpha val="43137"/>
                    </a:srgbClr>
                  </a:outerShdw>
                </a:effectLst>
              </a:rPr>
              <a:t>Acknowledge His supreme worth</a:t>
            </a:r>
          </a:p>
          <a:p>
            <a:pPr lvl="2"/>
            <a:r>
              <a:rPr lang="en-US" sz="2800" dirty="0" smtClean="0">
                <a:solidFill>
                  <a:srgbClr val="FFFF00"/>
                </a:solidFill>
                <a:effectLst>
                  <a:outerShdw blurRad="38100" dist="38100" dir="2700000" algn="tl">
                    <a:srgbClr val="000000">
                      <a:alpha val="43137"/>
                    </a:srgbClr>
                  </a:outerShdw>
                </a:effectLst>
              </a:rPr>
              <a:t>Bow down – to show His worth by subordinating our hearts, wills, and minds to Him.</a:t>
            </a:r>
            <a:endParaRPr lang="en-US" sz="2800" dirty="0" smtClean="0">
              <a:solidFill>
                <a:srgbClr val="FFFF00"/>
              </a:solidFill>
              <a:effectLst>
                <a:outerShdw blurRad="38100" dist="38100" dir="2700000" algn="tl">
                  <a:srgbClr val="000000">
                    <a:alpha val="43137"/>
                  </a:srgbClr>
                </a:outerShdw>
              </a:effectLst>
            </a:endParaRPr>
          </a:p>
          <a:p>
            <a:pPr lvl="2"/>
            <a:r>
              <a:rPr lang="en-US" sz="2800" dirty="0" smtClean="0">
                <a:solidFill>
                  <a:srgbClr val="FFFF00"/>
                </a:solidFill>
                <a:effectLst>
                  <a:outerShdw blurRad="38100" dist="38100" dir="2700000" algn="tl">
                    <a:srgbClr val="000000">
                      <a:alpha val="43137"/>
                    </a:srgbClr>
                  </a:outerShdw>
                </a:effectLst>
              </a:rPr>
              <a:t>Worship </a:t>
            </a:r>
            <a:r>
              <a:rPr lang="en-US" sz="2800" dirty="0" smtClean="0">
                <a:solidFill>
                  <a:srgbClr val="FFFF00"/>
                </a:solidFill>
                <a:effectLst>
                  <a:outerShdw blurRad="38100" dist="38100" dir="2700000" algn="tl">
                    <a:srgbClr val="000000">
                      <a:alpha val="43137"/>
                    </a:srgbClr>
                  </a:outerShdw>
                </a:effectLst>
              </a:rPr>
              <a:t>in holy array – come with a heart of purity and holiness.</a:t>
            </a:r>
            <a:endParaRPr lang="en-US" sz="2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Psalm 29</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600" dirty="0" smtClean="0">
                <a:solidFill>
                  <a:srgbClr val="FFFF00"/>
                </a:solidFill>
                <a:effectLst>
                  <a:outerShdw blurRad="38100" dist="38100" dir="2700000" algn="tl">
                    <a:srgbClr val="000000">
                      <a:alpha val="43137"/>
                    </a:srgbClr>
                  </a:outerShdw>
                </a:effectLst>
              </a:rPr>
              <a:t>The storm – the power of the Almighty</a:t>
            </a:r>
          </a:p>
          <a:p>
            <a:pPr lvl="1"/>
            <a:r>
              <a:rPr lang="en-US" sz="3200" dirty="0" smtClean="0">
                <a:solidFill>
                  <a:srgbClr val="FFFF00"/>
                </a:solidFill>
                <a:effectLst>
                  <a:outerShdw blurRad="38100" dist="38100" dir="2700000" algn="tl">
                    <a:srgbClr val="000000">
                      <a:alpha val="43137"/>
                    </a:srgbClr>
                  </a:outerShdw>
                </a:effectLst>
              </a:rPr>
              <a:t>The voice of God is described as thunder.  </a:t>
            </a:r>
            <a:r>
              <a:rPr lang="en-US" sz="3200" dirty="0" smtClean="0">
                <a:solidFill>
                  <a:schemeClr val="bg1"/>
                </a:solidFill>
                <a:effectLst>
                  <a:outerShdw blurRad="38100" dist="38100" dir="2700000" algn="tl">
                    <a:srgbClr val="000000">
                      <a:alpha val="43137"/>
                    </a:srgbClr>
                  </a:outerShdw>
                </a:effectLst>
              </a:rPr>
              <a:t>Ps. 18:13; Jn. </a:t>
            </a:r>
            <a:r>
              <a:rPr lang="en-US" sz="3200" dirty="0" smtClean="0">
                <a:solidFill>
                  <a:schemeClr val="bg1"/>
                </a:solidFill>
                <a:effectLst>
                  <a:outerShdw blurRad="38100" dist="38100" dir="2700000" algn="tl">
                    <a:srgbClr val="000000">
                      <a:alpha val="43137"/>
                    </a:srgbClr>
                  </a:outerShdw>
                </a:effectLst>
              </a:rPr>
              <a:t>12:28-30</a:t>
            </a:r>
            <a:endParaRPr lang="en-US" sz="32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2000" y="1447800"/>
            <a:ext cx="7620000" cy="1754326"/>
          </a:xfrm>
          <a:prstGeom prst="rect">
            <a:avLst/>
          </a:prstGeom>
          <a:solidFill>
            <a:schemeClr val="tx1">
              <a:alpha val="48000"/>
            </a:schemeClr>
          </a:solidFill>
        </p:spPr>
        <p:txBody>
          <a:bodyPr wrap="square" rtlCol="0">
            <a:spAutoFit/>
          </a:bodyPr>
          <a:lstStyle/>
          <a:p>
            <a:pPr algn="ctr"/>
            <a:r>
              <a:rPr lang="en-US" sz="3600" i="1" dirty="0">
                <a:solidFill>
                  <a:srgbClr val="FFFF00"/>
                </a:solidFill>
                <a:effectLst>
                  <a:outerShdw blurRad="38100" dist="38100" dir="2700000" algn="tl">
                    <a:srgbClr val="000000">
                      <a:alpha val="43137"/>
                    </a:srgbClr>
                  </a:outerShdw>
                </a:effectLst>
              </a:rPr>
              <a:t>Ps. 18:13 </a:t>
            </a:r>
            <a:r>
              <a:rPr lang="en-US" sz="3600" dirty="0">
                <a:solidFill>
                  <a:prstClr val="white"/>
                </a:solidFill>
                <a:effectLst>
                  <a:outerShdw blurRad="38100" dist="38100" dir="2700000" algn="tl">
                    <a:srgbClr val="000000">
                      <a:alpha val="43137"/>
                    </a:srgbClr>
                  </a:outerShdw>
                </a:effectLst>
              </a:rPr>
              <a:t>“The Lord also thundered in the heavens, and the Most High uttered His voice</a:t>
            </a:r>
            <a:r>
              <a:rPr lang="en-US" sz="3600" dirty="0" smtClean="0">
                <a:solidFill>
                  <a:prstClr val="white"/>
                </a:solidFill>
                <a:effectLst>
                  <a:outerShdw blurRad="38100" dist="38100" dir="2700000" algn="tl">
                    <a:srgbClr val="000000">
                      <a:alpha val="43137"/>
                    </a:srgbClr>
                  </a:outerShdw>
                </a:effectLst>
              </a:rPr>
              <a:t>,” </a:t>
            </a:r>
            <a:endParaRPr lang="en-US" sz="36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348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90500" y="1443841"/>
            <a:ext cx="8763000" cy="3970318"/>
          </a:xfrm>
          <a:prstGeom prst="rect">
            <a:avLst/>
          </a:prstGeom>
          <a:solidFill>
            <a:schemeClr val="tx1">
              <a:alpha val="48000"/>
            </a:schemeClr>
          </a:solidFill>
        </p:spPr>
        <p:txBody>
          <a:bodyPr wrap="square" rtlCol="0">
            <a:spAutoFit/>
          </a:bodyPr>
          <a:lstStyle/>
          <a:p>
            <a:pPr algn="ctr"/>
            <a:r>
              <a:rPr lang="en-US" sz="3600" i="1" dirty="0" smtClean="0">
                <a:solidFill>
                  <a:srgbClr val="FFFF00"/>
                </a:solidFill>
                <a:effectLst>
                  <a:outerShdw blurRad="38100" dist="38100" dir="2700000" algn="tl">
                    <a:srgbClr val="000000">
                      <a:alpha val="43137"/>
                    </a:srgbClr>
                  </a:outerShdw>
                </a:effectLst>
              </a:rPr>
              <a:t>Jn. </a:t>
            </a:r>
            <a:r>
              <a:rPr lang="en-US" sz="3600" i="1" dirty="0">
                <a:solidFill>
                  <a:srgbClr val="FFFF00"/>
                </a:solidFill>
                <a:effectLst>
                  <a:outerShdw blurRad="38100" dist="38100" dir="2700000" algn="tl">
                    <a:srgbClr val="000000">
                      <a:alpha val="43137"/>
                    </a:srgbClr>
                  </a:outerShdw>
                </a:effectLst>
              </a:rPr>
              <a:t>12:28-30 ESV  </a:t>
            </a:r>
            <a:r>
              <a:rPr lang="en-US" sz="3600" dirty="0">
                <a:solidFill>
                  <a:schemeClr val="bg1"/>
                </a:solidFill>
                <a:effectLst>
                  <a:outerShdw blurRad="38100" dist="38100" dir="2700000" algn="tl">
                    <a:srgbClr val="000000">
                      <a:alpha val="43137"/>
                    </a:srgbClr>
                  </a:outerShdw>
                </a:effectLst>
              </a:rPr>
              <a:t>Father, glorify your name." Then a voice came from heaven: "I have glorified it, and I will glorify it again."  (29)  The crowd that stood there and heard it said that it had thundered. Others said, "An angel has spoken to him."  (30)  Jesus answered, "This voice has come for your sake, not mine.</a:t>
            </a:r>
          </a:p>
        </p:txBody>
      </p:sp>
    </p:spTree>
    <p:extLst>
      <p:ext uri="{BB962C8B-B14F-4D97-AF65-F5344CB8AC3E}">
        <p14:creationId xmlns:p14="http://schemas.microsoft.com/office/powerpoint/2010/main" val="735888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Psalm 29</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a:bodyPr>
          <a:lstStyle/>
          <a:p>
            <a:r>
              <a:rPr lang="en-US" sz="3600" dirty="0" smtClean="0">
                <a:solidFill>
                  <a:srgbClr val="FFFF00"/>
                </a:solidFill>
                <a:effectLst>
                  <a:outerShdw blurRad="38100" dist="38100" dir="2700000" algn="tl">
                    <a:srgbClr val="000000">
                      <a:alpha val="43137"/>
                    </a:srgbClr>
                  </a:outerShdw>
                </a:effectLst>
              </a:rPr>
              <a:t>The storm – the power of the Almighty</a:t>
            </a:r>
          </a:p>
          <a:p>
            <a:pPr lvl="1"/>
            <a:r>
              <a:rPr lang="en-US" sz="3200" dirty="0" smtClean="0">
                <a:solidFill>
                  <a:srgbClr val="FFFF00"/>
                </a:solidFill>
                <a:effectLst>
                  <a:outerShdw blurRad="38100" dist="38100" dir="2700000" algn="tl">
                    <a:srgbClr val="000000">
                      <a:alpha val="43137"/>
                    </a:srgbClr>
                  </a:outerShdw>
                </a:effectLst>
              </a:rPr>
              <a:t>The voice of God is described as thunder.  </a:t>
            </a:r>
            <a:r>
              <a:rPr lang="en-US" sz="3200" dirty="0" smtClean="0">
                <a:solidFill>
                  <a:schemeClr val="bg1"/>
                </a:solidFill>
                <a:effectLst>
                  <a:outerShdw blurRad="38100" dist="38100" dir="2700000" algn="tl">
                    <a:srgbClr val="000000">
                      <a:alpha val="43137"/>
                    </a:srgbClr>
                  </a:outerShdw>
                </a:effectLst>
              </a:rPr>
              <a:t>Ps. 18:13; Jn. 12:28-30</a:t>
            </a:r>
          </a:p>
          <a:p>
            <a:pPr lvl="1"/>
            <a:r>
              <a:rPr lang="en-US" sz="3200" dirty="0" smtClean="0">
                <a:solidFill>
                  <a:srgbClr val="FFFF00"/>
                </a:solidFill>
                <a:effectLst>
                  <a:outerShdw blurRad="38100" dist="38100" dir="2700000" algn="tl">
                    <a:srgbClr val="000000">
                      <a:alpha val="43137"/>
                    </a:srgbClr>
                  </a:outerShdw>
                </a:effectLst>
              </a:rPr>
              <a:t>The voice of the Lord in power, in </a:t>
            </a:r>
            <a:r>
              <a:rPr lang="en-US" sz="3200" dirty="0" smtClean="0">
                <a:solidFill>
                  <a:srgbClr val="FFFF00"/>
                </a:solidFill>
                <a:effectLst>
                  <a:outerShdw blurRad="38100" dist="38100" dir="2700000" algn="tl">
                    <a:srgbClr val="000000">
                      <a:alpha val="43137"/>
                    </a:srgbClr>
                  </a:outerShdw>
                </a:effectLst>
              </a:rPr>
              <a:t>majesty.</a:t>
            </a:r>
            <a:endParaRPr lang="en-US" sz="3200" dirty="0" smtClean="0">
              <a:solidFill>
                <a:srgbClr val="FFFF00"/>
              </a:solidFill>
              <a:effectLst>
                <a:outerShdw blurRad="38100" dist="38100" dir="2700000" algn="tl">
                  <a:srgbClr val="000000">
                    <a:alpha val="43137"/>
                  </a:srgbClr>
                </a:outerShdw>
              </a:effectLst>
            </a:endParaRPr>
          </a:p>
          <a:p>
            <a:pPr lvl="1"/>
            <a:r>
              <a:rPr lang="en-US" sz="3200" dirty="0" smtClean="0">
                <a:solidFill>
                  <a:srgbClr val="FFFF00"/>
                </a:solidFill>
                <a:effectLst>
                  <a:outerShdw blurRad="38100" dist="38100" dir="2700000" algn="tl">
                    <a:srgbClr val="000000">
                      <a:alpha val="43137"/>
                    </a:srgbClr>
                  </a:outerShdw>
                </a:effectLst>
              </a:rPr>
              <a:t>The voice of the Lord breaks the </a:t>
            </a:r>
            <a:r>
              <a:rPr lang="en-US" sz="3200" dirty="0" smtClean="0">
                <a:solidFill>
                  <a:srgbClr val="FFFF00"/>
                </a:solidFill>
                <a:effectLst>
                  <a:outerShdw blurRad="38100" dist="38100" dir="2700000" algn="tl">
                    <a:srgbClr val="000000">
                      <a:alpha val="43137"/>
                    </a:srgbClr>
                  </a:outerShdw>
                </a:effectLst>
              </a:rPr>
              <a:t>cedars.</a:t>
            </a:r>
            <a:endParaRPr lang="en-US" sz="3200" dirty="0" smtClean="0">
              <a:solidFill>
                <a:srgbClr val="FFFF00"/>
              </a:solidFill>
              <a:effectLst>
                <a:outerShdw blurRad="38100" dist="38100" dir="2700000" algn="tl">
                  <a:srgbClr val="000000">
                    <a:alpha val="43137"/>
                  </a:srgbClr>
                </a:outerShdw>
              </a:effectLst>
            </a:endParaRPr>
          </a:p>
          <a:p>
            <a:pPr lvl="1"/>
            <a:r>
              <a:rPr lang="en-US" sz="3200" dirty="0" smtClean="0">
                <a:solidFill>
                  <a:srgbClr val="FFFF00"/>
                </a:solidFill>
                <a:effectLst>
                  <a:outerShdw blurRad="38100" dist="38100" dir="2700000" algn="tl">
                    <a:srgbClr val="000000">
                      <a:alpha val="43137"/>
                    </a:srgbClr>
                  </a:outerShdw>
                </a:effectLst>
              </a:rPr>
              <a:t>He makes Lebanon skip like a </a:t>
            </a:r>
            <a:r>
              <a:rPr lang="en-US" sz="3200" dirty="0" smtClean="0">
                <a:solidFill>
                  <a:srgbClr val="FFFF00"/>
                </a:solidFill>
                <a:effectLst>
                  <a:outerShdw blurRad="38100" dist="38100" dir="2700000" algn="tl">
                    <a:srgbClr val="000000">
                      <a:alpha val="43137"/>
                    </a:srgbClr>
                  </a:outerShdw>
                </a:effectLst>
              </a:rPr>
              <a:t>calf.</a:t>
            </a:r>
            <a:endParaRPr lang="en-US" sz="3200"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20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t_israel-flat.jpg"/>
          <p:cNvPicPr>
            <a:picLocks noChangeAspect="1"/>
          </p:cNvPicPr>
          <p:nvPr/>
        </p:nvPicPr>
        <p:blipFill rotWithShape="1">
          <a:blip r:embed="rId3" cstate="print"/>
          <a:srcRect l="21709" b="65287"/>
          <a:stretch/>
        </p:blipFill>
        <p:spPr>
          <a:xfrm>
            <a:off x="-990600" y="0"/>
            <a:ext cx="10918831"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0" y="1"/>
            <a:ext cx="9281092" cy="6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Century Gothic" pitchFamily="34" charset="0"/>
              </a:rPr>
              <a:t>Psalm 29</a:t>
            </a:r>
            <a:endParaRPr lang="en-US" sz="54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676400"/>
            <a:ext cx="8229600" cy="5181600"/>
          </a:xfrm>
        </p:spPr>
        <p:txBody>
          <a:bodyPr>
            <a:normAutofit fontScale="92500"/>
          </a:bodyPr>
          <a:lstStyle/>
          <a:p>
            <a:r>
              <a:rPr lang="en-US" sz="3900" dirty="0" smtClean="0">
                <a:solidFill>
                  <a:srgbClr val="FFFF00"/>
                </a:solidFill>
                <a:effectLst>
                  <a:outerShdw blurRad="38100" dist="38100" dir="2700000" algn="tl">
                    <a:srgbClr val="000000">
                      <a:alpha val="43137"/>
                    </a:srgbClr>
                  </a:outerShdw>
                </a:effectLst>
              </a:rPr>
              <a:t>The storm – the power of the Almighty</a:t>
            </a:r>
          </a:p>
          <a:p>
            <a:pPr lvl="1"/>
            <a:r>
              <a:rPr lang="en-US" sz="3500" dirty="0" smtClean="0">
                <a:solidFill>
                  <a:srgbClr val="FFFF00"/>
                </a:solidFill>
                <a:effectLst>
                  <a:outerShdw blurRad="38100" dist="38100" dir="2700000" algn="tl">
                    <a:srgbClr val="000000">
                      <a:alpha val="43137"/>
                    </a:srgbClr>
                  </a:outerShdw>
                </a:effectLst>
              </a:rPr>
              <a:t>The voice of God is described as thunder.  </a:t>
            </a:r>
            <a:r>
              <a:rPr lang="en-US" sz="3500" dirty="0" smtClean="0">
                <a:solidFill>
                  <a:schemeClr val="bg1"/>
                </a:solidFill>
                <a:effectLst>
                  <a:outerShdw blurRad="38100" dist="38100" dir="2700000" algn="tl">
                    <a:srgbClr val="000000">
                      <a:alpha val="43137"/>
                    </a:srgbClr>
                  </a:outerShdw>
                </a:effectLst>
              </a:rPr>
              <a:t>Ps. 18:13; Jn. 12:28-30</a:t>
            </a:r>
          </a:p>
          <a:p>
            <a:pPr lvl="1"/>
            <a:r>
              <a:rPr lang="en-US" sz="3500" dirty="0" smtClean="0">
                <a:solidFill>
                  <a:srgbClr val="FFFF00"/>
                </a:solidFill>
                <a:effectLst>
                  <a:outerShdw blurRad="38100" dist="38100" dir="2700000" algn="tl">
                    <a:srgbClr val="000000">
                      <a:alpha val="43137"/>
                    </a:srgbClr>
                  </a:outerShdw>
                </a:effectLst>
              </a:rPr>
              <a:t>The voice of the Lord in power, in </a:t>
            </a:r>
            <a:r>
              <a:rPr lang="en-US" sz="3500" dirty="0" smtClean="0">
                <a:solidFill>
                  <a:srgbClr val="FFFF00"/>
                </a:solidFill>
                <a:effectLst>
                  <a:outerShdw blurRad="38100" dist="38100" dir="2700000" algn="tl">
                    <a:srgbClr val="000000">
                      <a:alpha val="43137"/>
                    </a:srgbClr>
                  </a:outerShdw>
                </a:effectLst>
              </a:rPr>
              <a:t>majesty.</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voice of the Lord breaks the </a:t>
            </a:r>
            <a:r>
              <a:rPr lang="en-US" sz="3500" dirty="0" smtClean="0">
                <a:solidFill>
                  <a:srgbClr val="FFFF00"/>
                </a:solidFill>
                <a:effectLst>
                  <a:outerShdw blurRad="38100" dist="38100" dir="2700000" algn="tl">
                    <a:srgbClr val="000000">
                      <a:alpha val="43137"/>
                    </a:srgbClr>
                  </a:outerShdw>
                </a:effectLst>
              </a:rPr>
              <a:t>cedars.</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He makes Lebanon skip like a </a:t>
            </a:r>
            <a:r>
              <a:rPr lang="en-US" sz="3500" dirty="0" smtClean="0">
                <a:solidFill>
                  <a:srgbClr val="FFFF00"/>
                </a:solidFill>
                <a:effectLst>
                  <a:outerShdw blurRad="38100" dist="38100" dir="2700000" algn="tl">
                    <a:srgbClr val="000000">
                      <a:alpha val="43137"/>
                    </a:srgbClr>
                  </a:outerShdw>
                </a:effectLst>
              </a:rPr>
              <a:t>calf.</a:t>
            </a:r>
            <a:endParaRPr lang="en-US" sz="3500" dirty="0" smtClean="0">
              <a:solidFill>
                <a:srgbClr val="FFFF00"/>
              </a:solidFill>
              <a:effectLst>
                <a:outerShdw blurRad="38100" dist="38100" dir="2700000" algn="tl">
                  <a:srgbClr val="000000">
                    <a:alpha val="43137"/>
                  </a:srgbClr>
                </a:outerShdw>
              </a:effectLst>
            </a:endParaRPr>
          </a:p>
          <a:p>
            <a:pPr lvl="1"/>
            <a:r>
              <a:rPr lang="en-US" sz="3500" dirty="0" smtClean="0">
                <a:solidFill>
                  <a:srgbClr val="FFFF00"/>
                </a:solidFill>
                <a:effectLst>
                  <a:outerShdw blurRad="38100" dist="38100" dir="2700000" algn="tl">
                    <a:srgbClr val="000000">
                      <a:alpha val="43137"/>
                    </a:srgbClr>
                  </a:outerShdw>
                </a:effectLst>
              </a:rPr>
              <a:t>The voice of the Lord hews out flames of fire.</a:t>
            </a:r>
          </a:p>
        </p:txBody>
      </p:sp>
    </p:spTree>
    <p:extLst>
      <p:ext uri="{BB962C8B-B14F-4D97-AF65-F5344CB8AC3E}">
        <p14:creationId xmlns:p14="http://schemas.microsoft.com/office/powerpoint/2010/main" val="346156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1290</Words>
  <Application>Microsoft Office PowerPoint</Application>
  <PresentationFormat>On-screen Show (4:3)</PresentationFormat>
  <Paragraphs>119</Paragraphs>
  <Slides>29</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Century Gothic</vt:lpstr>
      <vt:lpstr>Office Theme</vt:lpstr>
      <vt:lpstr>PowerPoint Presentation</vt:lpstr>
      <vt:lpstr>   THE VOICE SPEAKING            TO US</vt:lpstr>
      <vt:lpstr>Psalm 29</vt:lpstr>
      <vt:lpstr>Psalm 29</vt:lpstr>
      <vt:lpstr>PowerPoint Presentation</vt:lpstr>
      <vt:lpstr>PowerPoint Presentation</vt:lpstr>
      <vt:lpstr>Psalm 29</vt:lpstr>
      <vt:lpstr>PowerPoint Presentation</vt:lpstr>
      <vt:lpstr>Psalm 29</vt:lpstr>
      <vt:lpstr>PowerPoint Presentation</vt:lpstr>
      <vt:lpstr>Psalm 29</vt:lpstr>
      <vt:lpstr>PowerPoint Presentation</vt:lpstr>
      <vt:lpstr>Psalm 29</vt:lpstr>
      <vt:lpstr>Psalm 29</vt:lpstr>
      <vt:lpstr>The Voice</vt:lpstr>
      <vt:lpstr>PowerPoint Presentation</vt:lpstr>
      <vt:lpstr>The Voice</vt:lpstr>
      <vt:lpstr>The Voice</vt:lpstr>
      <vt:lpstr>PowerPoint Presentation</vt:lpstr>
      <vt:lpstr>The Voice</vt:lpstr>
      <vt:lpstr>PowerPoint Presentation</vt:lpstr>
      <vt:lpstr>The Voice</vt:lpstr>
      <vt:lpstr>PowerPoint Presentation</vt:lpstr>
      <vt:lpstr>Our Reception</vt:lpstr>
      <vt:lpstr>Our Reception</vt:lpstr>
      <vt:lpstr>PowerPoint Presentation</vt:lpstr>
      <vt:lpstr>PowerPoint Presentation</vt:lpstr>
      <vt:lpstr>Our Reception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Voice         Speaking                     to Us</dc:title>
  <dc:creator>Carla</dc:creator>
  <cp:lastModifiedBy>Jones</cp:lastModifiedBy>
  <cp:revision>20</cp:revision>
  <dcterms:created xsi:type="dcterms:W3CDTF">2012-10-28T01:10:14Z</dcterms:created>
  <dcterms:modified xsi:type="dcterms:W3CDTF">2020-02-16T12:57:18Z</dcterms:modified>
</cp:coreProperties>
</file>