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0" r:id="rId5"/>
    <p:sldId id="259" r:id="rId6"/>
    <p:sldId id="265" r:id="rId7"/>
    <p:sldId id="264" r:id="rId8"/>
    <p:sldId id="266" r:id="rId9"/>
    <p:sldId id="267" r:id="rId10"/>
    <p:sldId id="261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321"/>
    <a:srgbClr val="84582C"/>
    <a:srgbClr val="E2D482"/>
    <a:srgbClr val="CAB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9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8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B9B0-2F31-4D9C-BC83-5412C879A84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3F6A-7296-46CD-B0C6-42D4D705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Stoop - 1) to bend the body or a part of the body forward and downward sometimes simultaneously bending the </a:t>
            </a:r>
            <a:r>
              <a:rPr lang="en-US" dirty="0" smtClean="0">
                <a:solidFill>
                  <a:schemeClr val="bg1"/>
                </a:solidFill>
              </a:rPr>
              <a:t>knees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white"/>
                </a:solidFill>
                <a:ea typeface="+mj-ea"/>
                <a:cs typeface="+mj-cs"/>
              </a:rPr>
              <a:t>2) to descend from a superior rank, dignity, or 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" r="38479" b="12138"/>
          <a:stretch/>
        </p:blipFill>
        <p:spPr bwMode="auto">
          <a:xfrm>
            <a:off x="6927" y="180110"/>
            <a:ext cx="9137073" cy="66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5621" y="2328858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     (</a:t>
            </a:r>
            <a:r>
              <a:rPr lang="en-US" sz="2800" dirty="0">
                <a:solidFill>
                  <a:schemeClr val="bg1"/>
                </a:solidFill>
              </a:rPr>
              <a:t>4)  But when the kindness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chemeClr val="bg1"/>
                </a:solidFill>
              </a:rPr>
              <a:t>God our Savior and His love for mankind appeared,  </a:t>
            </a:r>
          </a:p>
        </p:txBody>
      </p:sp>
    </p:spTree>
    <p:extLst>
      <p:ext uri="{BB962C8B-B14F-4D97-AF65-F5344CB8AC3E}">
        <p14:creationId xmlns:p14="http://schemas.microsoft.com/office/powerpoint/2010/main" val="121581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" r="38479" b="12138"/>
          <a:stretch/>
        </p:blipFill>
        <p:spPr bwMode="auto">
          <a:xfrm>
            <a:off x="6927" y="180110"/>
            <a:ext cx="9137073" cy="66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01719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Titus 3:3-5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“For we also once were foolish ourselves, disobedient, deceived, enslaved to various lusts and pleasures, spending our life in malice and envy, hateful, hating one another.  (4)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when the kindness of God our Savior and His love for mankind appeared, 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(5)  He saved us, not on the basis of deeds which we have done in righteousness, but according to His mercy, by the washing of regeneration and renewing by the Holy Spirit,”</a:t>
            </a:r>
          </a:p>
        </p:txBody>
      </p:sp>
    </p:spTree>
    <p:extLst>
      <p:ext uri="{BB962C8B-B14F-4D97-AF65-F5344CB8AC3E}">
        <p14:creationId xmlns:p14="http://schemas.microsoft.com/office/powerpoint/2010/main" val="376628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25267" r="59228" b="223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pPr algn="l"/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Stooped down fo</a:t>
            </a:r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us</a:t>
            </a:r>
            <a:endParaRPr lang="en-US" cap="all" dirty="0">
              <a:solidFill>
                <a:srgbClr val="E2D4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it all for?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Jn. 13:12-15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stooped down as an example for us.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became what He was not in order that we might become what we were not.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comes down to lift others up.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 imitate His stooping.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278" y="1447800"/>
            <a:ext cx="8229600" cy="1828800"/>
            <a:chOff x="76200" y="1447801"/>
            <a:chExt cx="8229600" cy="1828800"/>
          </a:xfrm>
        </p:grpSpPr>
        <p:pic>
          <p:nvPicPr>
            <p:cNvPr id="5" name="Picture 2" descr="https://image.shutterstock.com/image-photo/side-old-brown-wooden-crate-260nw-10225457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49"/>
            <a:stretch/>
          </p:blipFill>
          <p:spPr bwMode="auto">
            <a:xfrm>
              <a:off x="76200" y="1447801"/>
              <a:ext cx="82296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9600" y="1679605"/>
              <a:ext cx="7391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2Cor</a:t>
              </a:r>
              <a:r>
                <a:rPr lang="en-US" sz="2800" b="1" dirty="0">
                  <a:solidFill>
                    <a:prstClr val="black"/>
                  </a:solidFill>
                </a:rPr>
                <a:t>. 5:15 </a:t>
              </a:r>
              <a:r>
                <a:rPr lang="en-US" sz="2800" i="1" dirty="0">
                  <a:solidFill>
                    <a:prstClr val="black"/>
                  </a:solidFill>
                </a:rPr>
                <a:t>“and He died for all, so that they who live might no longer live for themselves, but for Him who died and rose again on their behalf.”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0" y="2743200"/>
            <a:ext cx="7117307" cy="1817193"/>
            <a:chOff x="578893" y="2069007"/>
            <a:chExt cx="7117307" cy="1817193"/>
          </a:xfrm>
        </p:grpSpPr>
        <p:pic>
          <p:nvPicPr>
            <p:cNvPr id="8" name="Picture 2" descr="https://image.shutterstock.com/image-photo/side-old-brown-wooden-crate-260nw-10225457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49"/>
            <a:stretch/>
          </p:blipFill>
          <p:spPr bwMode="auto">
            <a:xfrm>
              <a:off x="578893" y="2069007"/>
              <a:ext cx="7117307" cy="1817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89546" y="2362201"/>
              <a:ext cx="6096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</a:rPr>
                <a:t>2Cor. 5:14 </a:t>
              </a:r>
              <a:r>
                <a:rPr lang="en-US" sz="2800" i="1" dirty="0">
                  <a:solidFill>
                    <a:prstClr val="black"/>
                  </a:solidFill>
                </a:rPr>
                <a:t>“For the love of Christ controls us, having concluded this, that one died for all, therefore all died”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28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2057400"/>
            <a:ext cx="7772400" cy="3809999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1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22 Corinthia" panose="00000400000000000000" pitchFamily="2" charset="2"/>
              </a:rPr>
              <a:t>Came Down</a:t>
            </a:r>
            <a:endParaRPr lang="en-US" sz="1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22 Corinthia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041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55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Titus 3:4</a:t>
            </a:r>
            <a:r>
              <a:rPr lang="en-US" sz="4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/>
                <a:ea typeface="Calibri"/>
              </a:rPr>
              <a:t>“</a:t>
            </a:r>
            <a:r>
              <a:rPr lang="x-none" i="1">
                <a:solidFill>
                  <a:schemeClr val="bg1"/>
                </a:solidFill>
                <a:latin typeface="Times New Roman"/>
                <a:ea typeface="Calibri"/>
              </a:rPr>
              <a:t>But when the kindness of God our Savior and His love for mankind appeared</a:t>
            </a:r>
            <a:r>
              <a:rPr lang="x-none" i="1">
                <a:solidFill>
                  <a:schemeClr val="bg1"/>
                </a:solidFill>
                <a:latin typeface="Times New Roman"/>
                <a:ea typeface="Calibri"/>
              </a:rPr>
              <a:t>,</a:t>
            </a:r>
            <a:r>
              <a:rPr lang="en-US" i="1" dirty="0" smtClean="0">
                <a:solidFill>
                  <a:schemeClr val="bg1"/>
                </a:solidFill>
                <a:latin typeface="Times New Roman"/>
                <a:ea typeface="Calibri"/>
              </a:rPr>
              <a:t>”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2057400"/>
            <a:ext cx="7772400" cy="3809999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1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22 Corinthia" panose="00000400000000000000" pitchFamily="2" charset="2"/>
              </a:rPr>
              <a:t>Came Down</a:t>
            </a:r>
            <a:endParaRPr lang="en-US" sz="1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22 Corinthia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938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" r="38479" b="12138"/>
          <a:stretch/>
        </p:blipFill>
        <p:spPr bwMode="auto">
          <a:xfrm>
            <a:off x="6927" y="180110"/>
            <a:ext cx="9137073" cy="66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534400" cy="1143000"/>
          </a:xfrm>
        </p:spPr>
        <p:txBody>
          <a:bodyPr/>
          <a:lstStyle/>
          <a:p>
            <a:pPr algn="l"/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stooped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57258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He came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entrance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fanfare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reception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 the arms of a peasant girl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accommodations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wooden feeding trough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God stooping down to us.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33800" y="1026512"/>
            <a:ext cx="5410200" cy="3920495"/>
            <a:chOff x="3733800" y="1026512"/>
            <a:chExt cx="5410200" cy="3920495"/>
          </a:xfrm>
        </p:grpSpPr>
        <p:pic>
          <p:nvPicPr>
            <p:cNvPr id="4098" name="Picture 2" descr="https://image.shutterstock.com/image-photo/side-old-brown-wooden-crate-260nw-10225457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49"/>
            <a:stretch/>
          </p:blipFill>
          <p:spPr bwMode="auto">
            <a:xfrm>
              <a:off x="3733800" y="1026512"/>
              <a:ext cx="5410200" cy="392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76700" y="1384469"/>
              <a:ext cx="47244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Phil. 2:6-7 </a:t>
              </a:r>
              <a:r>
                <a:rPr lang="en-US" sz="2800" i="1" dirty="0"/>
                <a:t>“who, although He existed in the form of God, did not regard equality with God a thing to be grasped,  (7)  but emptied Himself, taking the form of a bond-servant, and being made in the likeness of men.”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641763" y="2795090"/>
            <a:ext cx="5867400" cy="1752600"/>
          </a:xfrm>
          <a:prstGeom prst="rect">
            <a:avLst/>
          </a:prstGeom>
          <a:solidFill>
            <a:srgbClr val="6543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“God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was given eyebrows, elbows, two kidneys, and a spleen.  He stretched against the walls and floated in the amniotic fluids of his mother.” </a:t>
            </a:r>
          </a:p>
        </p:txBody>
      </p:sp>
    </p:spTree>
    <p:extLst>
      <p:ext uri="{BB962C8B-B14F-4D97-AF65-F5344CB8AC3E}">
        <p14:creationId xmlns:p14="http://schemas.microsoft.com/office/powerpoint/2010/main" val="9921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25267" r="59228" b="223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pPr algn="l"/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Stooped</a:t>
            </a:r>
            <a:endParaRPr lang="en-US" cap="all" dirty="0">
              <a:solidFill>
                <a:srgbClr val="E2D4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He lived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life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lived just like us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ministry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a roaming preacher.</a:t>
            </a:r>
          </a:p>
          <a:p>
            <a:pPr lvl="1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3962400"/>
            <a:ext cx="6019800" cy="2330991"/>
            <a:chOff x="6143246" y="3657600"/>
            <a:chExt cx="4219954" cy="3057985"/>
          </a:xfrm>
        </p:grpSpPr>
        <p:pic>
          <p:nvPicPr>
            <p:cNvPr id="5" name="Picture 2" descr="https://image.shutterstock.com/image-photo/side-old-brown-wooden-crate-260nw-10225457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49"/>
            <a:stretch/>
          </p:blipFill>
          <p:spPr bwMode="auto">
            <a:xfrm>
              <a:off x="6143246" y="3657600"/>
              <a:ext cx="4219954" cy="305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410331" y="4101307"/>
              <a:ext cx="3685783" cy="238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Matt. 8:20 </a:t>
              </a:r>
              <a:r>
                <a:rPr lang="en-US" sz="2800" i="1" dirty="0"/>
                <a:t>“The foxes have holes and the birds of the air have nests, but the Son of Man has nowhere to lay His head." </a:t>
              </a:r>
              <a:endParaRPr 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18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jesus washing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7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25267" r="59228" b="223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pPr algn="l"/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Stooped</a:t>
            </a:r>
            <a:endParaRPr lang="en-US" cap="all" dirty="0">
              <a:solidFill>
                <a:srgbClr val="E2D4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He lived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life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lived just like us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ministry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a roaming preacher.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death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died as a criminal on the cross</a:t>
            </a:r>
          </a:p>
          <a:p>
            <a:pPr lvl="1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1999" y="152400"/>
            <a:ext cx="4521639" cy="3276600"/>
            <a:chOff x="4571999" y="152400"/>
            <a:chExt cx="4521639" cy="3276600"/>
          </a:xfrm>
        </p:grpSpPr>
        <p:pic>
          <p:nvPicPr>
            <p:cNvPr id="5" name="Picture 2" descr="https://image.shutterstock.com/image-photo/side-old-brown-wooden-crate-260nw-10225457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49"/>
            <a:stretch/>
          </p:blipFill>
          <p:spPr bwMode="auto">
            <a:xfrm>
              <a:off x="4571999" y="152400"/>
              <a:ext cx="4521639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68109" y="511120"/>
              <a:ext cx="4038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Phil 2:8 </a:t>
              </a:r>
              <a:r>
                <a:rPr lang="en-US" sz="2800" i="1" dirty="0"/>
                <a:t>“Being found in appearance as a man, He humbled Himself by becoming obedient to the point of death, even death on a cross.” </a:t>
              </a:r>
              <a:endParaRPr 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89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://jimmyakin.com/wp-content/uploads/Jesus-on-Cross-e1542253652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40" y="-304800"/>
            <a:ext cx="6495197" cy="85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5525" y="64633"/>
            <a:ext cx="25908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Isa. 53:4-5 </a:t>
            </a:r>
            <a:r>
              <a:rPr lang="en-US" sz="2300" b="1" i="1" dirty="0"/>
              <a:t>“Surely our griefs He Himself bore, And our sorrows He carried; Yet we ourselves esteemed Him stricken, Smitten of God, and afflicted.  (5)  But He was pierced through for our transgressions, He was crushed for our iniquities; The chastening for our well-being fell upon Him, And by His scourging we are healed.”</a:t>
            </a:r>
          </a:p>
        </p:txBody>
      </p:sp>
    </p:spTree>
    <p:extLst>
      <p:ext uri="{BB962C8B-B14F-4D97-AF65-F5344CB8AC3E}">
        <p14:creationId xmlns:p14="http://schemas.microsoft.com/office/powerpoint/2010/main" val="2032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mazonaws.com/thisistoday-webassets/siteMedia/Devotion-Images/2019-07/july2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25267" r="59228" b="223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pPr algn="l"/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Stooped down fo</a:t>
            </a:r>
            <a:r>
              <a:rPr lang="en-US" cap="all" dirty="0" smtClean="0">
                <a:solidFill>
                  <a:srgbClr val="E2D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us</a:t>
            </a:r>
            <a:endParaRPr lang="en-US" cap="all" dirty="0">
              <a:solidFill>
                <a:srgbClr val="E2D4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it all for?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Jn. 13:12-15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stooped down as an example for us.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became what He was not in order that we might become what we were not.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comes down to lift others up.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209800"/>
            <a:ext cx="7010400" cy="1752600"/>
          </a:xfrm>
          <a:prstGeom prst="rect">
            <a:avLst/>
          </a:prstGeom>
          <a:solidFill>
            <a:srgbClr val="6543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“Only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seeing his Maker does a man truly become man.  For in seeing his Creator, man catches a glimpse of what he was intended to be.”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Max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Lucado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06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638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Stoop - 1) to bend the body or a part of the body forward and downward sometimes simultaneously bending the knees</vt:lpstr>
      <vt:lpstr>Titus 3:4 “But when the kindness of God our Savior and His love for mankind appeared,” </vt:lpstr>
      <vt:lpstr>LOVE Came Down</vt:lpstr>
      <vt:lpstr>God stooped</vt:lpstr>
      <vt:lpstr>God Stooped</vt:lpstr>
      <vt:lpstr>PowerPoint Presentation</vt:lpstr>
      <vt:lpstr>God Stooped</vt:lpstr>
      <vt:lpstr>PowerPoint Presentation</vt:lpstr>
      <vt:lpstr>God Stooped down for us</vt:lpstr>
      <vt:lpstr>PowerPoint Presentation</vt:lpstr>
      <vt:lpstr>PowerPoint Presentation</vt:lpstr>
      <vt:lpstr>God Stooped down for us</vt:lpstr>
      <vt:lpstr>LOVE Came 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Jones</dc:creator>
  <cp:lastModifiedBy>Jones</cp:lastModifiedBy>
  <cp:revision>19</cp:revision>
  <dcterms:created xsi:type="dcterms:W3CDTF">2019-12-22T01:43:15Z</dcterms:created>
  <dcterms:modified xsi:type="dcterms:W3CDTF">2019-12-22T13:02:34Z</dcterms:modified>
</cp:coreProperties>
</file>