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2" r:id="rId3"/>
    <p:sldId id="269" r:id="rId4"/>
    <p:sldId id="271" r:id="rId5"/>
    <p:sldId id="258" r:id="rId6"/>
    <p:sldId id="267" r:id="rId7"/>
    <p:sldId id="257" r:id="rId8"/>
    <p:sldId id="259" r:id="rId9"/>
    <p:sldId id="260" r:id="rId10"/>
    <p:sldId id="261" r:id="rId11"/>
    <p:sldId id="262" r:id="rId12"/>
    <p:sldId id="263"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C73E52-D521-4BBF-814E-58EE59B3F0FE}" type="datetimeFigureOut">
              <a:rPr lang="en-US" smtClean="0"/>
              <a:t>9/22/2019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CE581C-199E-4636-8559-F9DF9FCCB087}"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BEC7C-0D23-4B6F-B883-AF3D9A232209}" type="datetimeFigureOut">
              <a:rPr lang="en-US" smtClean="0"/>
              <a:pPr/>
              <a:t>9/22/2019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02FEE-9150-4A19-A008-00B6DD39EC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E0150A-FD0B-45EA-A7CF-FEE553B74A6F}" type="datetime1">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D86AF9-5136-49AE-A2C6-8A4E077DA703}" type="datetime1">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4BFD3-CD56-4FE9-A58C-EA7F25D99FA3}" type="datetime1">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CAC735-7940-4D8A-B155-5906C0979699}" type="datetime1">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DA96A2-717A-40BE-B37D-6B3A407ACB6D}" type="datetime1">
              <a:rPr lang="en-US" smtClean="0"/>
              <a:pPr/>
              <a:t>9/22/2019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65008D-C9A6-4F64-8F96-05C322EF2CFF}" type="datetime1">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72C141-B53F-4A7E-9E1C-FAF5D811E19F}" type="datetime1">
              <a:rPr lang="en-US" smtClean="0"/>
              <a:pPr/>
              <a:t>9/22/2019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1AFDE5-24FC-43C1-9E96-E5920721FFD2}" type="datetime1">
              <a:rPr lang="en-US" smtClean="0"/>
              <a:pPr/>
              <a:t>9/22/2019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D32DE-8A67-431B-B27A-4CE35C408FB2}" type="datetime1">
              <a:rPr lang="en-US" smtClean="0"/>
              <a:pPr/>
              <a:t>9/22/2019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AD513A-2CB8-449F-951E-A7F094F37F4D}" type="datetime1">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C7953-EE3C-4157-B832-AA766D5086EB}" type="datetime1">
              <a:rPr lang="en-US" smtClean="0"/>
              <a:pPr/>
              <a:t>9/22/2019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508EC-6383-426E-8DE9-A86B60FFF2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33418-0E2D-4483-AC7C-C24A2A98DF93}" type="datetime1">
              <a:rPr lang="en-US" smtClean="0"/>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508EC-6383-426E-8DE9-A86B60FFF2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visitflorida/9264608844/"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hyperlink" Target="https://www.flickr.com/photos/65549684@N08/34096316315"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1000734.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33400" y="152400"/>
            <a:ext cx="7772400" cy="1470025"/>
          </a:xfrm>
        </p:spPr>
        <p:txBody>
          <a:bodyPr>
            <a:normAutofit/>
          </a:bodyPr>
          <a:lstStyle/>
          <a:p>
            <a:r>
              <a:rPr lang="en-US" sz="4800" dirty="0">
                <a:solidFill>
                  <a:schemeClr val="bg1"/>
                </a:solidFill>
              </a:rPr>
              <a:t>Boast in the Lord!</a:t>
            </a:r>
          </a:p>
        </p:txBody>
      </p:sp>
      <p:sp>
        <p:nvSpPr>
          <p:cNvPr id="5" name="Slide Number Placeholder 4"/>
          <p:cNvSpPr>
            <a:spLocks noGrp="1"/>
          </p:cNvSpPr>
          <p:nvPr>
            <p:ph type="sldNum" sz="quarter" idx="12"/>
          </p:nvPr>
        </p:nvSpPr>
        <p:spPr/>
        <p:txBody>
          <a:bodyPr/>
          <a:lstStyle/>
          <a:p>
            <a:fld id="{270508EC-6383-426E-8DE9-A86B60FFF222}"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600" b="1" dirty="0">
                <a:solidFill>
                  <a:srgbClr val="C00000"/>
                </a:solidFill>
              </a:rPr>
              <a:t>Boast in the cross of our Lord Jesus Christ…</a:t>
            </a:r>
          </a:p>
        </p:txBody>
      </p:sp>
      <p:sp>
        <p:nvSpPr>
          <p:cNvPr id="3" name="Content Placeholder 2"/>
          <p:cNvSpPr>
            <a:spLocks noGrp="1"/>
          </p:cNvSpPr>
          <p:nvPr>
            <p:ph idx="1"/>
          </p:nvPr>
        </p:nvSpPr>
        <p:spPr/>
        <p:txBody>
          <a:bodyPr/>
          <a:lstStyle/>
          <a:p>
            <a:pPr>
              <a:buNone/>
            </a:pPr>
            <a:r>
              <a:rPr lang="en-US" b="1" dirty="0"/>
              <a:t>“12 Those who desire to make a good showing in the flesh, try to compel you to be circumcised, simply so that they will not be persecuted for the cross of Christ.  13 For those who are circumcised do not even keep the Law themselves, but they desire to have you circumcised so that they may boast in your flesh.”      </a:t>
            </a:r>
            <a:r>
              <a:rPr lang="en-US" dirty="0"/>
              <a:t>(</a:t>
            </a:r>
            <a:r>
              <a:rPr lang="en-US" i="1" dirty="0"/>
              <a:t>Galatians</a:t>
            </a:r>
            <a:r>
              <a:rPr lang="en-US" dirty="0"/>
              <a:t> 6:12-13)  </a:t>
            </a:r>
          </a:p>
        </p:txBody>
      </p:sp>
      <p:sp>
        <p:nvSpPr>
          <p:cNvPr id="4" name="Slide Number Placeholder 3"/>
          <p:cNvSpPr>
            <a:spLocks noGrp="1"/>
          </p:cNvSpPr>
          <p:nvPr>
            <p:ph type="sldNum" sz="quarter" idx="12"/>
          </p:nvPr>
        </p:nvSpPr>
        <p:spPr/>
        <p:txBody>
          <a:bodyPr/>
          <a:lstStyle/>
          <a:p>
            <a:fld id="{270508EC-6383-426E-8DE9-A86B60FFF222}"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600" b="1" dirty="0">
                <a:solidFill>
                  <a:srgbClr val="C00000"/>
                </a:solidFill>
              </a:rPr>
              <a:t>Boast in the cross of our Lord Jesus Christ…</a:t>
            </a:r>
            <a:endParaRPr lang="en-US" sz="3600" dirty="0"/>
          </a:p>
        </p:txBody>
      </p:sp>
      <p:sp>
        <p:nvSpPr>
          <p:cNvPr id="3" name="Content Placeholder 2"/>
          <p:cNvSpPr>
            <a:spLocks noGrp="1"/>
          </p:cNvSpPr>
          <p:nvPr>
            <p:ph idx="1"/>
          </p:nvPr>
        </p:nvSpPr>
        <p:spPr/>
        <p:txBody>
          <a:bodyPr/>
          <a:lstStyle/>
          <a:p>
            <a:pPr>
              <a:buNone/>
            </a:pPr>
            <a:r>
              <a:rPr lang="en-US" b="1" dirty="0"/>
              <a:t>“14 But may it never be that I would </a:t>
            </a:r>
            <a:r>
              <a:rPr lang="en-US" b="1" dirty="0">
                <a:solidFill>
                  <a:srgbClr val="C00000"/>
                </a:solidFill>
              </a:rPr>
              <a:t>boast</a:t>
            </a:r>
            <a:r>
              <a:rPr lang="en-US" b="1" dirty="0"/>
              <a:t>, except </a:t>
            </a:r>
            <a:r>
              <a:rPr lang="en-US" b="1" dirty="0">
                <a:solidFill>
                  <a:srgbClr val="C00000"/>
                </a:solidFill>
              </a:rPr>
              <a:t>in the cross of our Lord Jesus Christ</a:t>
            </a:r>
            <a:r>
              <a:rPr lang="en-US" b="1" dirty="0"/>
              <a:t>, through which the world has been crucified to me, and I to the world.  15 For neither is circumcision anything, nor uncircumcision, but a new creation.”</a:t>
            </a:r>
            <a:r>
              <a:rPr lang="en-US" dirty="0"/>
              <a:t>      (</a:t>
            </a:r>
            <a:r>
              <a:rPr lang="en-US" i="1" dirty="0"/>
              <a:t>Galatians</a:t>
            </a:r>
            <a:r>
              <a:rPr lang="en-US" dirty="0"/>
              <a:t> 6:14-15)</a:t>
            </a:r>
          </a:p>
        </p:txBody>
      </p:sp>
      <p:sp>
        <p:nvSpPr>
          <p:cNvPr id="4" name="Slide Number Placeholder 3"/>
          <p:cNvSpPr>
            <a:spLocks noGrp="1"/>
          </p:cNvSpPr>
          <p:nvPr>
            <p:ph type="sldNum" sz="quarter" idx="12"/>
          </p:nvPr>
        </p:nvSpPr>
        <p:spPr/>
        <p:txBody>
          <a:bodyPr/>
          <a:lstStyle/>
          <a:p>
            <a:fld id="{270508EC-6383-426E-8DE9-A86B60FFF222}"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b="1" dirty="0">
                <a:solidFill>
                  <a:schemeClr val="bg1"/>
                </a:solidFill>
              </a:rPr>
              <a:t>What are we doing in the Lord’s supper? </a:t>
            </a:r>
          </a:p>
        </p:txBody>
      </p:sp>
      <p:sp>
        <p:nvSpPr>
          <p:cNvPr id="3" name="Content Placeholder 2"/>
          <p:cNvSpPr>
            <a:spLocks noGrp="1"/>
          </p:cNvSpPr>
          <p:nvPr>
            <p:ph idx="1"/>
          </p:nvPr>
        </p:nvSpPr>
        <p:spPr>
          <a:xfrm>
            <a:off x="304800" y="1600201"/>
            <a:ext cx="8534400" cy="2895600"/>
          </a:xfrm>
        </p:spPr>
        <p:txBody>
          <a:bodyPr/>
          <a:lstStyle/>
          <a:p>
            <a:r>
              <a:rPr lang="en-US" b="1" dirty="0">
                <a:solidFill>
                  <a:schemeClr val="bg1"/>
                </a:solidFill>
              </a:rPr>
              <a:t>Remembering His body sacrificed for us</a:t>
            </a:r>
          </a:p>
          <a:p>
            <a:r>
              <a:rPr lang="en-US" b="1" dirty="0">
                <a:solidFill>
                  <a:schemeClr val="bg1"/>
                </a:solidFill>
              </a:rPr>
              <a:t>Remembering His blood shed for our sins</a:t>
            </a:r>
          </a:p>
          <a:p>
            <a:r>
              <a:rPr lang="en-US" b="1" dirty="0">
                <a:solidFill>
                  <a:schemeClr val="bg1"/>
                </a:solidFill>
              </a:rPr>
              <a:t>Focusing on the amazing love and grace of God</a:t>
            </a:r>
          </a:p>
          <a:p>
            <a:r>
              <a:rPr lang="en-US" b="1" dirty="0">
                <a:solidFill>
                  <a:schemeClr val="bg1"/>
                </a:solidFill>
              </a:rPr>
              <a:t>Boasting in the cross of our Lord Jesus Christ!</a:t>
            </a:r>
          </a:p>
        </p:txBody>
      </p:sp>
      <p:sp>
        <p:nvSpPr>
          <p:cNvPr id="4" name="Slide Number Placeholder 3"/>
          <p:cNvSpPr>
            <a:spLocks noGrp="1"/>
          </p:cNvSpPr>
          <p:nvPr>
            <p:ph type="sldNum" sz="quarter" idx="12"/>
          </p:nvPr>
        </p:nvSpPr>
        <p:spPr/>
        <p:txBody>
          <a:bodyPr/>
          <a:lstStyle/>
          <a:p>
            <a:fld id="{270508EC-6383-426E-8DE9-A86B60FFF222}" type="slidenum">
              <a:rPr lang="en-US" smtClean="0"/>
              <a:pPr/>
              <a:t>12</a:t>
            </a:fld>
            <a:endParaRPr lang="en-US"/>
          </a:p>
        </p:txBody>
      </p:sp>
      <p:pic>
        <p:nvPicPr>
          <p:cNvPr id="5" name="Picture 4" descr="crucifixion.jpg"/>
          <p:cNvPicPr>
            <a:picLocks noChangeAspect="1"/>
          </p:cNvPicPr>
          <p:nvPr/>
        </p:nvPicPr>
        <p:blipFill>
          <a:blip r:embed="rId2" cstate="print"/>
          <a:stretch>
            <a:fillRect/>
          </a:stretch>
        </p:blipFill>
        <p:spPr>
          <a:xfrm>
            <a:off x="1219200" y="4191000"/>
            <a:ext cx="3581400" cy="2057400"/>
          </a:xfrm>
          <a:prstGeom prst="rect">
            <a:avLst/>
          </a:prstGeom>
        </p:spPr>
      </p:pic>
      <p:sp>
        <p:nvSpPr>
          <p:cNvPr id="6" name="TextBox 5"/>
          <p:cNvSpPr txBox="1"/>
          <p:nvPr/>
        </p:nvSpPr>
        <p:spPr>
          <a:xfrm>
            <a:off x="5334000" y="4267200"/>
            <a:ext cx="2895600" cy="2246769"/>
          </a:xfrm>
          <a:prstGeom prst="rect">
            <a:avLst/>
          </a:prstGeom>
          <a:noFill/>
        </p:spPr>
        <p:txBody>
          <a:bodyPr wrap="square" rtlCol="0">
            <a:spAutoFit/>
          </a:bodyPr>
          <a:lstStyle/>
          <a:p>
            <a:r>
              <a:rPr lang="en-US" sz="2800" b="1" dirty="0">
                <a:solidFill>
                  <a:schemeClr val="bg1"/>
                </a:solidFill>
              </a:rPr>
              <a:t>He is our wisdom from God, our righteousness, sanctification and redemption</a:t>
            </a:r>
            <a:r>
              <a:rPr lang="en-US" sz="2800" b="1" dirty="0"/>
              <a: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508EC-6383-426E-8DE9-A86B60FFF222}" type="slidenum">
              <a:rPr lang="en-US" smtClean="0"/>
              <a:pPr/>
              <a:t>13</a:t>
            </a:fld>
            <a:endParaRPr lang="en-US"/>
          </a:p>
        </p:txBody>
      </p:sp>
      <p:pic>
        <p:nvPicPr>
          <p:cNvPr id="3" name="Picture 2" descr="P1000734.jpg"/>
          <p:cNvPicPr>
            <a:picLocks noChangeAspect="1"/>
          </p:cNvPicPr>
          <p:nvPr/>
        </p:nvPicPr>
        <p:blipFill>
          <a:blip r:embed="rId2" cstate="print"/>
          <a:stretch>
            <a:fillRect/>
          </a:stretch>
        </p:blipFill>
        <p:spPr>
          <a:xfrm>
            <a:off x="0" y="0"/>
            <a:ext cx="9144000" cy="6858000"/>
          </a:xfrm>
          <a:prstGeom prst="rect">
            <a:avLst/>
          </a:prstGeom>
        </p:spPr>
      </p:pic>
      <p:sp>
        <p:nvSpPr>
          <p:cNvPr id="4" name="Title 1"/>
          <p:cNvSpPr txBox="1">
            <a:spLocks/>
          </p:cNvSpPr>
          <p:nvPr/>
        </p:nvSpPr>
        <p:spPr>
          <a:xfrm>
            <a:off x="533400" y="152400"/>
            <a:ext cx="7772400" cy="1470025"/>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a:ln>
                  <a:noFill/>
                </a:ln>
                <a:solidFill>
                  <a:schemeClr val="bg1"/>
                </a:solidFill>
                <a:effectLst/>
                <a:uLnTx/>
                <a:uFillTx/>
                <a:latin typeface="+mj-lt"/>
                <a:ea typeface="+mj-ea"/>
                <a:cs typeface="+mj-cs"/>
              </a:rPr>
              <a:t>Boast in the Lord!</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BB83ED-7D23-488E-8C59-82B46B1D1294}"/>
              </a:ext>
            </a:extLst>
          </p:cNvPr>
          <p:cNvSpPr>
            <a:spLocks noGrp="1"/>
          </p:cNvSpPr>
          <p:nvPr>
            <p:ph type="sldNum" sz="quarter" idx="12"/>
          </p:nvPr>
        </p:nvSpPr>
        <p:spPr/>
        <p:txBody>
          <a:bodyPr/>
          <a:lstStyle/>
          <a:p>
            <a:fld id="{270508EC-6383-426E-8DE9-A86B60FFF222}" type="slidenum">
              <a:rPr lang="en-US" smtClean="0"/>
              <a:pPr/>
              <a:t>2</a:t>
            </a:fld>
            <a:endParaRPr lang="en-US"/>
          </a:p>
        </p:txBody>
      </p:sp>
      <p:pic>
        <p:nvPicPr>
          <p:cNvPr id="4" name="Picture 3" descr="A person holding a fish on a boat in a body of water&#10;&#10;Description automatically generated">
            <a:extLst>
              <a:ext uri="{FF2B5EF4-FFF2-40B4-BE49-F238E27FC236}">
                <a16:creationId xmlns:a16="http://schemas.microsoft.com/office/drawing/2014/main" id="{F398F59E-0839-4744-BF3B-523B5B4079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8000" y="762000"/>
            <a:ext cx="8128000" cy="5334000"/>
          </a:xfrm>
          <a:prstGeom prst="rect">
            <a:avLst/>
          </a:prstGeom>
        </p:spPr>
      </p:pic>
      <p:pic>
        <p:nvPicPr>
          <p:cNvPr id="7" name="Picture 6" descr="A person holding a fish in the water&#10;&#10;Description automatically generated">
            <a:extLst>
              <a:ext uri="{FF2B5EF4-FFF2-40B4-BE49-F238E27FC236}">
                <a16:creationId xmlns:a16="http://schemas.microsoft.com/office/drawing/2014/main" id="{F520B898-6954-4088-BF57-C5AF134EB54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1"/>
            <a:ext cx="9144000" cy="6866238"/>
          </a:xfrm>
          <a:prstGeom prst="rect">
            <a:avLst/>
          </a:prstGeom>
        </p:spPr>
      </p:pic>
      <p:sp>
        <p:nvSpPr>
          <p:cNvPr id="9" name="TextBox 8">
            <a:extLst>
              <a:ext uri="{FF2B5EF4-FFF2-40B4-BE49-F238E27FC236}">
                <a16:creationId xmlns:a16="http://schemas.microsoft.com/office/drawing/2014/main" id="{543B11A4-2BF1-4AD8-85CA-73EF58BE1535}"/>
              </a:ext>
            </a:extLst>
          </p:cNvPr>
          <p:cNvSpPr txBox="1"/>
          <p:nvPr/>
        </p:nvSpPr>
        <p:spPr>
          <a:xfrm>
            <a:off x="0" y="-106039"/>
            <a:ext cx="7086600" cy="1446550"/>
          </a:xfrm>
          <a:prstGeom prst="rect">
            <a:avLst/>
          </a:prstGeom>
          <a:noFill/>
        </p:spPr>
        <p:txBody>
          <a:bodyPr wrap="square" rtlCol="0">
            <a:spAutoFit/>
          </a:bodyPr>
          <a:lstStyle/>
          <a:p>
            <a:r>
              <a:rPr lang="en-US" sz="4400" dirty="0">
                <a:solidFill>
                  <a:srgbClr val="FFFF00"/>
                </a:solidFill>
              </a:rPr>
              <a:t>Fish </a:t>
            </a:r>
            <a:r>
              <a:rPr lang="en-US" sz="4400" dirty="0" err="1">
                <a:solidFill>
                  <a:srgbClr val="FFFF00"/>
                </a:solidFill>
              </a:rPr>
              <a:t>Boast’n</a:t>
            </a:r>
            <a:r>
              <a:rPr lang="en-US" sz="4400" dirty="0">
                <a:solidFill>
                  <a:srgbClr val="FFFF00"/>
                </a:solidFill>
              </a:rPr>
              <a:t>!</a:t>
            </a:r>
          </a:p>
          <a:p>
            <a:r>
              <a:rPr lang="en-US" sz="4400" dirty="0">
                <a:solidFill>
                  <a:srgbClr val="FFFF00"/>
                </a:solidFill>
              </a:rPr>
              <a:t>My fish was </a:t>
            </a:r>
            <a:r>
              <a:rPr lang="en-US" sz="4400" dirty="0" err="1">
                <a:solidFill>
                  <a:srgbClr val="FFFF00"/>
                </a:solidFill>
              </a:rPr>
              <a:t>sooooooo</a:t>
            </a:r>
            <a:r>
              <a:rPr lang="en-US" sz="4400" dirty="0">
                <a:solidFill>
                  <a:srgbClr val="FFFF00"/>
                </a:solidFill>
              </a:rPr>
              <a:t> big</a:t>
            </a:r>
          </a:p>
        </p:txBody>
      </p:sp>
    </p:spTree>
    <p:extLst>
      <p:ext uri="{BB962C8B-B14F-4D97-AF65-F5344CB8AC3E}">
        <p14:creationId xmlns:p14="http://schemas.microsoft.com/office/powerpoint/2010/main" val="84362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010294_0.tmp"/>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685800"/>
            <a:ext cx="7086600" cy="1446550"/>
          </a:xfrm>
          <a:prstGeom prst="rect">
            <a:avLst/>
          </a:prstGeom>
          <a:noFill/>
        </p:spPr>
        <p:txBody>
          <a:bodyPr wrap="square" rtlCol="0">
            <a:spAutoFit/>
          </a:bodyPr>
          <a:lstStyle/>
          <a:p>
            <a:r>
              <a:rPr lang="en-US" sz="4400" dirty="0">
                <a:solidFill>
                  <a:srgbClr val="FFFF00"/>
                </a:solidFill>
              </a:rPr>
              <a:t>Fish </a:t>
            </a:r>
            <a:r>
              <a:rPr lang="en-US" sz="4400" dirty="0" err="1">
                <a:solidFill>
                  <a:srgbClr val="FFFF00"/>
                </a:solidFill>
              </a:rPr>
              <a:t>Boast’n</a:t>
            </a:r>
            <a:endParaRPr lang="en-US" sz="4400" dirty="0">
              <a:solidFill>
                <a:srgbClr val="FFFF00"/>
              </a:solidFill>
            </a:endParaRPr>
          </a:p>
          <a:p>
            <a:r>
              <a:rPr lang="en-US" sz="4400" dirty="0">
                <a:solidFill>
                  <a:srgbClr val="FFFF00"/>
                </a:solidFill>
              </a:rPr>
              <a:t>My fish was </a:t>
            </a:r>
            <a:r>
              <a:rPr lang="en-US" sz="4400" dirty="0" err="1">
                <a:solidFill>
                  <a:srgbClr val="FFFF00"/>
                </a:solidFill>
              </a:rPr>
              <a:t>sooooooo</a:t>
            </a:r>
            <a:r>
              <a:rPr lang="en-US" sz="4400" dirty="0">
                <a:solidFill>
                  <a:srgbClr val="FFFF00"/>
                </a:solidFill>
              </a:rPr>
              <a:t> big!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9A828B-7404-48AE-B4DD-755D8B81B2D7}"/>
              </a:ext>
            </a:extLst>
          </p:cNvPr>
          <p:cNvSpPr>
            <a:spLocks noGrp="1"/>
          </p:cNvSpPr>
          <p:nvPr>
            <p:ph type="sldNum" sz="quarter" idx="12"/>
          </p:nvPr>
        </p:nvSpPr>
        <p:spPr/>
        <p:txBody>
          <a:bodyPr/>
          <a:lstStyle/>
          <a:p>
            <a:fld id="{270508EC-6383-426E-8DE9-A86B60FFF222}" type="slidenum">
              <a:rPr lang="en-US" smtClean="0"/>
              <a:pPr/>
              <a:t>4</a:t>
            </a:fld>
            <a:endParaRPr lang="en-US"/>
          </a:p>
        </p:txBody>
      </p:sp>
      <p:pic>
        <p:nvPicPr>
          <p:cNvPr id="4" name="Picture 3" descr="A close up of a person holding an animal&#10;&#10;Description automatically generated">
            <a:extLst>
              <a:ext uri="{FF2B5EF4-FFF2-40B4-BE49-F238E27FC236}">
                <a16:creationId xmlns:a16="http://schemas.microsoft.com/office/drawing/2014/main" id="{3C23A244-E1D9-48D7-BB6E-8B4FDE4AD8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160"/>
            <a:ext cx="9144000" cy="6075680"/>
          </a:xfrm>
          <a:prstGeom prst="rect">
            <a:avLst/>
          </a:prstGeom>
        </p:spPr>
      </p:pic>
      <p:sp>
        <p:nvSpPr>
          <p:cNvPr id="5" name="TextBox 4"/>
          <p:cNvSpPr txBox="1"/>
          <p:nvPr/>
        </p:nvSpPr>
        <p:spPr>
          <a:xfrm>
            <a:off x="3657600" y="0"/>
            <a:ext cx="5486400" cy="584775"/>
          </a:xfrm>
          <a:prstGeom prst="rect">
            <a:avLst/>
          </a:prstGeom>
          <a:noFill/>
        </p:spPr>
        <p:txBody>
          <a:bodyPr wrap="square" rtlCol="0">
            <a:spAutoFit/>
          </a:bodyPr>
          <a:lstStyle/>
          <a:p>
            <a:r>
              <a:rPr lang="en-US" sz="3200" b="1" dirty="0">
                <a:solidFill>
                  <a:srgbClr val="C00000"/>
                </a:solidFill>
              </a:rPr>
              <a:t>Puffed  Up Florida Puffer Fish</a:t>
            </a:r>
          </a:p>
        </p:txBody>
      </p:sp>
    </p:spTree>
    <p:extLst>
      <p:ext uri="{BB962C8B-B14F-4D97-AF65-F5344CB8AC3E}">
        <p14:creationId xmlns:p14="http://schemas.microsoft.com/office/powerpoint/2010/main" val="98319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Humans boast in…</a:t>
            </a:r>
          </a:p>
        </p:txBody>
      </p:sp>
      <p:sp>
        <p:nvSpPr>
          <p:cNvPr id="3" name="Content Placeholder 2"/>
          <p:cNvSpPr>
            <a:spLocks noGrp="1"/>
          </p:cNvSpPr>
          <p:nvPr>
            <p:ph idx="1"/>
          </p:nvPr>
        </p:nvSpPr>
        <p:spPr>
          <a:xfrm>
            <a:off x="3276600" y="1600200"/>
            <a:ext cx="5410200" cy="4525963"/>
          </a:xfrm>
        </p:spPr>
        <p:txBody>
          <a:bodyPr/>
          <a:lstStyle/>
          <a:p>
            <a:r>
              <a:rPr lang="en-US" b="1"/>
              <a:t>Strength </a:t>
            </a:r>
            <a:endParaRPr lang="en-US" sz="2000" b="1" dirty="0"/>
          </a:p>
          <a:p>
            <a:r>
              <a:rPr lang="en-US" b="1" dirty="0"/>
              <a:t>Intelligence</a:t>
            </a:r>
          </a:p>
          <a:p>
            <a:r>
              <a:rPr lang="en-US" b="1" dirty="0"/>
              <a:t>Beauty</a:t>
            </a:r>
          </a:p>
          <a:p>
            <a:r>
              <a:rPr lang="en-US" b="1" dirty="0"/>
              <a:t>Riches</a:t>
            </a:r>
          </a:p>
          <a:p>
            <a:r>
              <a:rPr lang="en-US" b="1" dirty="0"/>
              <a:t>Inventions </a:t>
            </a:r>
          </a:p>
          <a:p>
            <a:r>
              <a:rPr lang="en-US" b="1" dirty="0"/>
              <a:t>Arts</a:t>
            </a:r>
          </a:p>
          <a:p>
            <a:r>
              <a:rPr lang="en-US" b="1" dirty="0"/>
              <a:t>Athletics</a:t>
            </a:r>
          </a:p>
        </p:txBody>
      </p:sp>
      <p:sp>
        <p:nvSpPr>
          <p:cNvPr id="4" name="Slide Number Placeholder 3"/>
          <p:cNvSpPr>
            <a:spLocks noGrp="1"/>
          </p:cNvSpPr>
          <p:nvPr>
            <p:ph type="sldNum" sz="quarter" idx="12"/>
          </p:nvPr>
        </p:nvSpPr>
        <p:spPr/>
        <p:txBody>
          <a:bodyPr/>
          <a:lstStyle/>
          <a:p>
            <a:fld id="{270508EC-6383-426E-8DE9-A86B60FFF222}"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solidFill>
                  <a:srgbClr val="C00000"/>
                </a:solidFill>
              </a:rPr>
              <a:t>God’s word on boasting…</a:t>
            </a:r>
          </a:p>
        </p:txBody>
      </p:sp>
      <p:sp>
        <p:nvSpPr>
          <p:cNvPr id="3" name="Content Placeholder 2"/>
          <p:cNvSpPr>
            <a:spLocks noGrp="1"/>
          </p:cNvSpPr>
          <p:nvPr>
            <p:ph idx="1"/>
          </p:nvPr>
        </p:nvSpPr>
        <p:spPr>
          <a:xfrm>
            <a:off x="457200" y="1066800"/>
            <a:ext cx="8229600" cy="5410200"/>
          </a:xfrm>
        </p:spPr>
        <p:txBody>
          <a:bodyPr/>
          <a:lstStyle/>
          <a:p>
            <a:pPr>
              <a:buNone/>
            </a:pPr>
            <a:r>
              <a:rPr lang="en-US" b="1" dirty="0"/>
              <a:t>“23 Thus says the Lord, ‘Let not a wise man boast of his </a:t>
            </a:r>
            <a:r>
              <a:rPr lang="en-US" b="1" u="sng" dirty="0"/>
              <a:t>wisdom</a:t>
            </a:r>
            <a:r>
              <a:rPr lang="en-US" b="1" dirty="0"/>
              <a:t>, and let not the mighty man boast of his </a:t>
            </a:r>
            <a:r>
              <a:rPr lang="en-US" b="1" u="sng" dirty="0"/>
              <a:t>might</a:t>
            </a:r>
            <a:r>
              <a:rPr lang="en-US" b="1" dirty="0"/>
              <a:t>, let not a rich man boast of his </a:t>
            </a:r>
            <a:r>
              <a:rPr lang="en-US" b="1" u="sng" dirty="0"/>
              <a:t>riches</a:t>
            </a:r>
            <a:r>
              <a:rPr lang="en-US" b="1" dirty="0"/>
              <a:t>; 24 but </a:t>
            </a:r>
            <a:r>
              <a:rPr lang="en-US" b="1" dirty="0">
                <a:solidFill>
                  <a:srgbClr val="C00000"/>
                </a:solidFill>
              </a:rPr>
              <a:t>let him who boasts boast of this</a:t>
            </a:r>
            <a:r>
              <a:rPr lang="en-US" b="1" dirty="0"/>
              <a:t>, that he understands and knows Me, that I am the Lord who exercises </a:t>
            </a:r>
            <a:r>
              <a:rPr lang="en-US" b="1" u="sng" dirty="0"/>
              <a:t>lovingkindness</a:t>
            </a:r>
            <a:r>
              <a:rPr lang="en-US" b="1" dirty="0"/>
              <a:t>, </a:t>
            </a:r>
            <a:r>
              <a:rPr lang="en-US" b="1" u="sng" dirty="0"/>
              <a:t>justice</a:t>
            </a:r>
            <a:r>
              <a:rPr lang="en-US" b="1" dirty="0"/>
              <a:t> and </a:t>
            </a:r>
            <a:r>
              <a:rPr lang="en-US" b="1" u="sng" dirty="0"/>
              <a:t>righteousness</a:t>
            </a:r>
            <a:r>
              <a:rPr lang="en-US" b="1" dirty="0"/>
              <a:t> on the earth; for I delight in these things,’  declares the Lord.”    </a:t>
            </a:r>
            <a:r>
              <a:rPr lang="en-US" dirty="0"/>
              <a:t>(</a:t>
            </a:r>
            <a:r>
              <a:rPr lang="en-US" i="1" dirty="0"/>
              <a:t>Jeremiah</a:t>
            </a:r>
            <a:r>
              <a:rPr lang="en-US" dirty="0"/>
              <a:t> 9:23-24)</a:t>
            </a:r>
          </a:p>
        </p:txBody>
      </p:sp>
      <p:sp>
        <p:nvSpPr>
          <p:cNvPr id="4" name="Slide Number Placeholder 3"/>
          <p:cNvSpPr>
            <a:spLocks noGrp="1"/>
          </p:cNvSpPr>
          <p:nvPr>
            <p:ph type="sldNum" sz="quarter" idx="12"/>
          </p:nvPr>
        </p:nvSpPr>
        <p:spPr/>
        <p:txBody>
          <a:bodyPr/>
          <a:lstStyle/>
          <a:p>
            <a:fld id="{270508EC-6383-426E-8DE9-A86B60FFF222}"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81600"/>
          </a:xfrm>
        </p:spPr>
        <p:txBody>
          <a:bodyPr>
            <a:normAutofit lnSpcReduction="10000"/>
          </a:bodyPr>
          <a:lstStyle/>
          <a:p>
            <a:pPr>
              <a:buNone/>
            </a:pPr>
            <a:r>
              <a:rPr lang="en-US" b="1" dirty="0"/>
              <a:t>“ 37 but God has chosen the </a:t>
            </a:r>
            <a:r>
              <a:rPr lang="en-US" b="1" u="sng" dirty="0"/>
              <a:t>foolish</a:t>
            </a:r>
            <a:r>
              <a:rPr lang="en-US" b="1" dirty="0"/>
              <a:t> things of the world to shame the </a:t>
            </a:r>
            <a:r>
              <a:rPr lang="en-US" b="1" u="sng" dirty="0"/>
              <a:t>wise</a:t>
            </a:r>
            <a:r>
              <a:rPr lang="en-US" b="1" dirty="0"/>
              <a:t>, and God has chosen the </a:t>
            </a:r>
            <a:r>
              <a:rPr lang="en-US" b="1" u="sng" dirty="0"/>
              <a:t>weak</a:t>
            </a:r>
            <a:r>
              <a:rPr lang="en-US" b="1" dirty="0"/>
              <a:t> things of the world to shame the things which are </a:t>
            </a:r>
            <a:r>
              <a:rPr lang="en-US" b="1" u="sng" dirty="0"/>
              <a:t>strong</a:t>
            </a:r>
            <a:r>
              <a:rPr lang="en-US" b="1" dirty="0"/>
              <a:t>, 28 and the </a:t>
            </a:r>
            <a:r>
              <a:rPr lang="en-US" b="1" u="sng" dirty="0"/>
              <a:t>base</a:t>
            </a:r>
            <a:r>
              <a:rPr lang="en-US" b="1" dirty="0"/>
              <a:t> </a:t>
            </a:r>
            <a:r>
              <a:rPr lang="en-US" sz="2400" b="1" i="1" dirty="0"/>
              <a:t>(the low born, </a:t>
            </a:r>
            <a:r>
              <a:rPr lang="en-US" sz="2000" b="1" dirty="0"/>
              <a:t>untouchables</a:t>
            </a:r>
            <a:r>
              <a:rPr lang="en-US" sz="2400" b="1" i="1" dirty="0"/>
              <a:t>) </a:t>
            </a:r>
            <a:r>
              <a:rPr lang="en-US" b="1" dirty="0"/>
              <a:t>things of the world and the </a:t>
            </a:r>
            <a:r>
              <a:rPr lang="en-US" b="1" u="sng" dirty="0"/>
              <a:t>despised</a:t>
            </a:r>
            <a:r>
              <a:rPr lang="en-US" b="1" dirty="0"/>
              <a:t> God has chosen, the things that are </a:t>
            </a:r>
            <a:r>
              <a:rPr lang="en-US" b="1" u="sng" dirty="0"/>
              <a:t>not</a:t>
            </a:r>
            <a:r>
              <a:rPr lang="en-US" b="1" dirty="0"/>
              <a:t>, so that He may nullify the things that </a:t>
            </a:r>
            <a:r>
              <a:rPr lang="en-US" b="1" u="sng" dirty="0"/>
              <a:t>are</a:t>
            </a:r>
            <a:r>
              <a:rPr lang="en-US" b="1" dirty="0"/>
              <a:t>, 29 </a:t>
            </a:r>
            <a:r>
              <a:rPr lang="en-US" sz="3600" b="1" dirty="0">
                <a:solidFill>
                  <a:srgbClr val="C00000"/>
                </a:solidFill>
              </a:rPr>
              <a:t>so that no man may boast before God. </a:t>
            </a:r>
            <a:r>
              <a:rPr lang="en-US" b="1" dirty="0"/>
              <a:t>”        </a:t>
            </a:r>
          </a:p>
          <a:p>
            <a:pPr>
              <a:buNone/>
            </a:pPr>
            <a:r>
              <a:rPr lang="en-US" dirty="0"/>
              <a:t>                   (</a:t>
            </a:r>
            <a:r>
              <a:rPr lang="en-US" i="1" dirty="0"/>
              <a:t>1 Corinthians </a:t>
            </a:r>
            <a:r>
              <a:rPr lang="en-US" dirty="0"/>
              <a:t>1:37-39)</a:t>
            </a:r>
          </a:p>
        </p:txBody>
      </p:sp>
      <p:sp>
        <p:nvSpPr>
          <p:cNvPr id="4" name="Slide Number Placeholder 3"/>
          <p:cNvSpPr>
            <a:spLocks noGrp="1"/>
          </p:cNvSpPr>
          <p:nvPr>
            <p:ph type="sldNum" sz="quarter" idx="12"/>
          </p:nvPr>
        </p:nvSpPr>
        <p:spPr/>
        <p:txBody>
          <a:bodyPr/>
          <a:lstStyle/>
          <a:p>
            <a:fld id="{270508EC-6383-426E-8DE9-A86B60FFF222}" type="slidenum">
              <a:rPr lang="en-US" smtClean="0"/>
              <a:pPr/>
              <a:t>7</a:t>
            </a:fld>
            <a:endParaRPr lang="en-US"/>
          </a:p>
        </p:txBody>
      </p:sp>
      <p:sp>
        <p:nvSpPr>
          <p:cNvPr id="5" name="TextBox 4"/>
          <p:cNvSpPr txBox="1"/>
          <p:nvPr/>
        </p:nvSpPr>
        <p:spPr>
          <a:xfrm>
            <a:off x="990600" y="228600"/>
            <a:ext cx="6781800" cy="954107"/>
          </a:xfrm>
          <a:prstGeom prst="rect">
            <a:avLst/>
          </a:prstGeom>
          <a:noFill/>
        </p:spPr>
        <p:txBody>
          <a:bodyPr wrap="square" rtlCol="0">
            <a:spAutoFit/>
          </a:bodyPr>
          <a:lstStyle/>
          <a:p>
            <a:r>
              <a:rPr lang="en-US" sz="2800" b="1" dirty="0">
                <a:solidFill>
                  <a:srgbClr val="C00000"/>
                </a:solidFill>
              </a:rPr>
              <a:t>Writing about the wisdom of God shown in the message of Christ crucified, Paul wrote…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lstStyle/>
          <a:p>
            <a:pPr>
              <a:buNone/>
            </a:pPr>
            <a:r>
              <a:rPr lang="en-US" b="1" dirty="0"/>
              <a:t>“ 30 But </a:t>
            </a:r>
            <a:r>
              <a:rPr lang="en-US" b="1" u="sng" dirty="0"/>
              <a:t>by </a:t>
            </a:r>
            <a:r>
              <a:rPr lang="en-US" b="1" u="sng" dirty="0">
                <a:solidFill>
                  <a:srgbClr val="C00000"/>
                </a:solidFill>
              </a:rPr>
              <a:t>His</a:t>
            </a:r>
            <a:r>
              <a:rPr lang="en-US" b="1" u="sng" dirty="0"/>
              <a:t> doing </a:t>
            </a:r>
            <a:r>
              <a:rPr lang="en-US" b="1" dirty="0"/>
              <a:t>you are in Christ Jesus, who became to us </a:t>
            </a:r>
            <a:r>
              <a:rPr lang="en-US" b="1" u="sng" dirty="0"/>
              <a:t>wisdom</a:t>
            </a:r>
            <a:r>
              <a:rPr lang="en-US" b="1" dirty="0"/>
              <a:t> from God, and </a:t>
            </a:r>
            <a:r>
              <a:rPr lang="en-US" b="1" u="sng" dirty="0"/>
              <a:t>righteousness</a:t>
            </a:r>
            <a:r>
              <a:rPr lang="en-US" b="1" dirty="0"/>
              <a:t> and </a:t>
            </a:r>
            <a:r>
              <a:rPr lang="en-US" b="1" u="sng" dirty="0"/>
              <a:t>sanctification</a:t>
            </a:r>
            <a:r>
              <a:rPr lang="en-US" b="1" dirty="0"/>
              <a:t>, and </a:t>
            </a:r>
            <a:r>
              <a:rPr lang="en-US" b="1" u="sng" dirty="0"/>
              <a:t>redemption</a:t>
            </a:r>
            <a:r>
              <a:rPr lang="en-US" b="1" dirty="0"/>
              <a:t>, 31 so that, just as it is written,     “ </a:t>
            </a:r>
            <a:r>
              <a:rPr lang="en-US" sz="3600" b="1" dirty="0">
                <a:solidFill>
                  <a:srgbClr val="C00000"/>
                </a:solidFill>
              </a:rPr>
              <a:t>Let him who boasts, boast in the Lord.</a:t>
            </a:r>
            <a:r>
              <a:rPr lang="en-US" b="1" dirty="0"/>
              <a:t>’” </a:t>
            </a:r>
          </a:p>
          <a:p>
            <a:pPr>
              <a:buNone/>
            </a:pPr>
            <a:r>
              <a:rPr lang="en-US" b="1" dirty="0"/>
              <a:t>                    </a:t>
            </a:r>
            <a:r>
              <a:rPr lang="en-US" dirty="0"/>
              <a:t>(</a:t>
            </a:r>
            <a:r>
              <a:rPr lang="en-US" i="1" dirty="0"/>
              <a:t>1 Corinthians </a:t>
            </a:r>
            <a:r>
              <a:rPr lang="en-US" dirty="0"/>
              <a:t>1:30-31)</a:t>
            </a:r>
          </a:p>
        </p:txBody>
      </p:sp>
      <p:sp>
        <p:nvSpPr>
          <p:cNvPr id="4" name="Slide Number Placeholder 3"/>
          <p:cNvSpPr>
            <a:spLocks noGrp="1"/>
          </p:cNvSpPr>
          <p:nvPr>
            <p:ph type="sldNum" sz="quarter" idx="12"/>
          </p:nvPr>
        </p:nvSpPr>
        <p:spPr/>
        <p:txBody>
          <a:bodyPr/>
          <a:lstStyle/>
          <a:p>
            <a:fld id="{270508EC-6383-426E-8DE9-A86B60FFF222}"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bg1"/>
                </a:solidFill>
              </a:rPr>
              <a:t>Salvation in Jesus Christ is…</a:t>
            </a:r>
          </a:p>
        </p:txBody>
      </p:sp>
      <p:sp>
        <p:nvSpPr>
          <p:cNvPr id="3" name="Content Placeholder 2"/>
          <p:cNvSpPr>
            <a:spLocks noGrp="1"/>
          </p:cNvSpPr>
          <p:nvPr>
            <p:ph idx="1"/>
          </p:nvPr>
        </p:nvSpPr>
        <p:spPr>
          <a:xfrm>
            <a:off x="1905000" y="838200"/>
            <a:ext cx="6781800" cy="5287963"/>
          </a:xfrm>
        </p:spPr>
        <p:txBody>
          <a:bodyPr/>
          <a:lstStyle/>
          <a:p>
            <a:r>
              <a:rPr lang="en-US" b="1" dirty="0">
                <a:solidFill>
                  <a:schemeClr val="bg1"/>
                </a:solidFill>
              </a:rPr>
              <a:t>Wisdom from God!  </a:t>
            </a:r>
            <a:r>
              <a:rPr lang="en-US" sz="2000" b="1" dirty="0">
                <a:solidFill>
                  <a:schemeClr val="bg1"/>
                </a:solidFill>
              </a:rPr>
              <a:t>(</a:t>
            </a:r>
            <a:r>
              <a:rPr lang="en-US" sz="2000" b="1" i="1" dirty="0">
                <a:solidFill>
                  <a:schemeClr val="bg1"/>
                </a:solidFill>
              </a:rPr>
              <a:t>1 Corinthians </a:t>
            </a:r>
            <a:r>
              <a:rPr lang="en-US" sz="2000" b="1" dirty="0">
                <a:solidFill>
                  <a:schemeClr val="bg1"/>
                </a:solidFill>
              </a:rPr>
              <a:t>1:23-24)</a:t>
            </a:r>
          </a:p>
          <a:p>
            <a:r>
              <a:rPr lang="en-US" b="1" dirty="0">
                <a:solidFill>
                  <a:schemeClr val="bg1"/>
                </a:solidFill>
              </a:rPr>
              <a:t>Our basis righteousness!</a:t>
            </a:r>
          </a:p>
          <a:p>
            <a:r>
              <a:rPr lang="en-US" b="1" dirty="0">
                <a:solidFill>
                  <a:schemeClr val="bg1"/>
                </a:solidFill>
              </a:rPr>
              <a:t>Our basis of sanctification!</a:t>
            </a:r>
          </a:p>
          <a:p>
            <a:r>
              <a:rPr lang="en-US" b="1" dirty="0">
                <a:solidFill>
                  <a:schemeClr val="bg1"/>
                </a:solidFill>
              </a:rPr>
              <a:t>Our basis of redemption!</a:t>
            </a:r>
          </a:p>
        </p:txBody>
      </p:sp>
      <p:pic>
        <p:nvPicPr>
          <p:cNvPr id="5" name="Picture 4" descr="crucifixion.jpg"/>
          <p:cNvPicPr>
            <a:picLocks noChangeAspect="1"/>
          </p:cNvPicPr>
          <p:nvPr/>
        </p:nvPicPr>
        <p:blipFill>
          <a:blip r:embed="rId2" cstate="print"/>
          <a:stretch>
            <a:fillRect/>
          </a:stretch>
        </p:blipFill>
        <p:spPr>
          <a:xfrm>
            <a:off x="1828800" y="3429000"/>
            <a:ext cx="5181600" cy="3048000"/>
          </a:xfrm>
          <a:prstGeom prst="rect">
            <a:avLst/>
          </a:prstGeom>
        </p:spPr>
      </p:pic>
      <p:sp>
        <p:nvSpPr>
          <p:cNvPr id="6" name="Slide Number Placeholder 5"/>
          <p:cNvSpPr>
            <a:spLocks noGrp="1"/>
          </p:cNvSpPr>
          <p:nvPr>
            <p:ph type="sldNum" sz="quarter" idx="12"/>
          </p:nvPr>
        </p:nvSpPr>
        <p:spPr/>
        <p:txBody>
          <a:bodyPr/>
          <a:lstStyle/>
          <a:p>
            <a:fld id="{270508EC-6383-426E-8DE9-A86B60FFF222}"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538</Words>
  <Application>Microsoft Office PowerPoint</Application>
  <PresentationFormat>On-screen Show (4:3)</PresentationFormat>
  <Paragraphs>49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Boast in the Lord!</vt:lpstr>
      <vt:lpstr>PowerPoint Presentation</vt:lpstr>
      <vt:lpstr>PowerPoint Presentation</vt:lpstr>
      <vt:lpstr>PowerPoint Presentation</vt:lpstr>
      <vt:lpstr>Humans boast in…</vt:lpstr>
      <vt:lpstr>God’s word on boasting…</vt:lpstr>
      <vt:lpstr>PowerPoint Presentation</vt:lpstr>
      <vt:lpstr>PowerPoint Presentation</vt:lpstr>
      <vt:lpstr>Salvation in Jesus Christ is…</vt:lpstr>
      <vt:lpstr>Boast in the cross of our Lord Jesus Christ…</vt:lpstr>
      <vt:lpstr>Boast in the cross of our Lord Jesus Christ…</vt:lpstr>
      <vt:lpstr>What are we doing in the Lord’s supper?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Boast in the Lord!</dc:title>
  <dc:creator>jcorey</dc:creator>
  <cp:lastModifiedBy>Jeff Corey</cp:lastModifiedBy>
  <cp:revision>35</cp:revision>
  <dcterms:created xsi:type="dcterms:W3CDTF">2019-09-21T14:46:06Z</dcterms:created>
  <dcterms:modified xsi:type="dcterms:W3CDTF">2019-09-22T12:27:30Z</dcterms:modified>
</cp:coreProperties>
</file>