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7" r:id="rId5"/>
    <p:sldId id="266" r:id="rId6"/>
    <p:sldId id="258" r:id="rId7"/>
    <p:sldId id="265" r:id="rId8"/>
    <p:sldId id="268" r:id="rId9"/>
    <p:sldId id="259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4436-776B-4EC9-9127-73AA56D50DCA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FEA8-384B-4ADF-8E2B-607A4C50F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2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4436-776B-4EC9-9127-73AA56D50DCA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FEA8-384B-4ADF-8E2B-607A4C50F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2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4436-776B-4EC9-9127-73AA56D50DCA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FEA8-384B-4ADF-8E2B-607A4C50F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6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4436-776B-4EC9-9127-73AA56D50DCA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FEA8-384B-4ADF-8E2B-607A4C50F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1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4436-776B-4EC9-9127-73AA56D50DCA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FEA8-384B-4ADF-8E2B-607A4C50F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7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4436-776B-4EC9-9127-73AA56D50DCA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FEA8-384B-4ADF-8E2B-607A4C50F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8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4436-776B-4EC9-9127-73AA56D50DCA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FEA8-384B-4ADF-8E2B-607A4C50F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49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4436-776B-4EC9-9127-73AA56D50DCA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FEA8-384B-4ADF-8E2B-607A4C50F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54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4436-776B-4EC9-9127-73AA56D50DCA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FEA8-384B-4ADF-8E2B-607A4C50F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51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4436-776B-4EC9-9127-73AA56D50DCA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FEA8-384B-4ADF-8E2B-607A4C50F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1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4436-776B-4EC9-9127-73AA56D50DCA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FEA8-384B-4ADF-8E2B-607A4C50F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71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64436-776B-4EC9-9127-73AA56D50DCA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CFEA8-384B-4ADF-8E2B-607A4C50F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5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businessinsider.com/image/5440440c6da811527b9b4b1b/imag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-304800"/>
            <a:ext cx="8771419" cy="543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1x82tkobt3t8x.cloudfront.net/wp-content/uploads/2018/03/1200_cave_elija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" r="8787" b="150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27" y="152400"/>
            <a:ext cx="8229600" cy="1143000"/>
          </a:xfrm>
        </p:spPr>
        <p:txBody>
          <a:bodyPr/>
          <a:lstStyle/>
          <a:p>
            <a:pPr algn="r"/>
            <a:r>
              <a:rPr lang="en-US" cap="all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comes</a:t>
            </a:r>
            <a:endParaRPr lang="en-US" cap="all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609600" y="990600"/>
            <a:ext cx="10591800" cy="541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rgbClr val="FFFF99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Elijah’s despair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put God in a box – I had the right plan.</a:t>
            </a:r>
          </a:p>
          <a:p>
            <a:pPr lvl="2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Elijah’s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 failed and he became despondent.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put God in a box – I’m the only one left.</a:t>
            </a:r>
          </a:p>
          <a:p>
            <a:pPr lvl="2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Despair comes from our own narrow mindedness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lvl="2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God’s plan will always be immeasurably beyond what we can think or see.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7811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1x82tkobt3t8x.cloudfront.net/wp-content/uploads/2018/03/1200_cave_elija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" r="8787" b="150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27" y="152400"/>
            <a:ext cx="8229600" cy="1143000"/>
          </a:xfrm>
        </p:spPr>
        <p:txBody>
          <a:bodyPr/>
          <a:lstStyle/>
          <a:p>
            <a:pPr algn="r"/>
            <a:r>
              <a:rPr lang="en-US" cap="all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comes</a:t>
            </a:r>
            <a:endParaRPr lang="en-US" cap="all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609600" y="990600"/>
            <a:ext cx="10591800" cy="541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rgbClr val="FFFF99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comes in a word of grace.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a gentle whisper?  </a:t>
            </a:r>
          </a:p>
          <a:p>
            <a:pPr lvl="2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Elijah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needed to learn something.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Don’t get caught up in the spectacular.</a:t>
            </a:r>
          </a:p>
          <a:p>
            <a:pPr lvl="2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penetrates and changes people’s hearts is God’s voice, His word.</a:t>
            </a:r>
          </a:p>
        </p:txBody>
      </p:sp>
      <p:pic>
        <p:nvPicPr>
          <p:cNvPr id="6" name="Picture 4" descr="https://eic.website2make.com/images/yr11-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9"/>
          <a:stretch/>
        </p:blipFill>
        <p:spPr bwMode="auto">
          <a:xfrm>
            <a:off x="4572000" y="4191000"/>
            <a:ext cx="4537363" cy="2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59481" y="4422788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Luke 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16:31 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he said to him, 'If they do not listen to Moses and the Prophets, they will not be persuaded even if someone rises from the dead.'"</a:t>
            </a:r>
          </a:p>
        </p:txBody>
      </p:sp>
    </p:spTree>
    <p:extLst>
      <p:ext uri="{BB962C8B-B14F-4D97-AF65-F5344CB8AC3E}">
        <p14:creationId xmlns:p14="http://schemas.microsoft.com/office/powerpoint/2010/main" val="1503946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1x82tkobt3t8x.cloudfront.net/wp-content/uploads/2018/03/1200_cave_elija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" r="8787" b="150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27" y="152400"/>
            <a:ext cx="8229600" cy="1143000"/>
          </a:xfrm>
        </p:spPr>
        <p:txBody>
          <a:bodyPr/>
          <a:lstStyle/>
          <a:p>
            <a:pPr algn="r"/>
            <a:r>
              <a:rPr lang="en-US" cap="all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comes</a:t>
            </a:r>
            <a:endParaRPr lang="en-US" cap="all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609600" y="990600"/>
            <a:ext cx="10591800" cy="541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rgbClr val="FFFF99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comes in a word of grace.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 in power but grace.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Elijah was not overwhelmed by the wind, earthquake and fire.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rock endured their force.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Jesus is the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rock that endured the judgment of our sin.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7518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955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atic.businessinsider.com/image/5440440c6da811527b9b4b1b/imag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81000" y="990600"/>
            <a:ext cx="10210800" cy="55626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rgbClr val="3333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92162"/>
          </a:xfrm>
        </p:spPr>
        <p:txBody>
          <a:bodyPr/>
          <a:lstStyle/>
          <a:p>
            <a:pPr algn="r"/>
            <a:r>
              <a:rPr lang="en-US" cap="all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Elijah comes on the scene</a:t>
            </a:r>
            <a:endParaRPr lang="en-US" cap="all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lvl="0"/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world of multiple gods</a:t>
            </a:r>
          </a:p>
          <a:p>
            <a:pPr lvl="1"/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Ahab and Jezebel are ruling the northern kingdom of Israel.</a:t>
            </a:r>
          </a:p>
          <a:p>
            <a:pPr lvl="1"/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Baal worship is the state religion.</a:t>
            </a:r>
          </a:p>
          <a:p>
            <a:pPr lvl="1"/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Elijah’s mission 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turn the hearts of the people back to God.</a:t>
            </a:r>
          </a:p>
          <a:p>
            <a:pPr lvl="1"/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God contest 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Mt. Carmel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https://eic.website2make.com/images/yr11-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9"/>
          <a:stretch/>
        </p:blipFill>
        <p:spPr bwMode="auto">
          <a:xfrm>
            <a:off x="5649425" y="3429000"/>
            <a:ext cx="3459939" cy="356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67400" y="3738493"/>
            <a:ext cx="3048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1Kings 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18:46 </a:t>
            </a:r>
            <a: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the hand of the Lord was on Elijah and he girded up his loins and outran Ahab to 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Jezreel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526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uiExpand="1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atic.businessinsider.com/image/5440440c6da811527b9b4b1b/imag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81000" y="990600"/>
            <a:ext cx="10210800" cy="55626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rgbClr val="3333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92162"/>
          </a:xfrm>
        </p:spPr>
        <p:txBody>
          <a:bodyPr/>
          <a:lstStyle/>
          <a:p>
            <a:pPr algn="r"/>
            <a:r>
              <a:rPr lang="en-US" cap="all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Elijah comes on the scene</a:t>
            </a:r>
            <a:endParaRPr lang="en-US" cap="all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lvl="0"/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Elijah runs off </a:t>
            </a:r>
            <a:r>
              <a:rPr lang="en-US" sz="3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v3-4</a:t>
            </a:r>
          </a:p>
          <a:p>
            <a:pPr lvl="1"/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flees to Beersheba and then to the desert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988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2182261"/>
            <a:ext cx="8458200" cy="942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3990975" y="781050"/>
            <a:ext cx="914400" cy="772038"/>
          </a:xfrm>
          <a:custGeom>
            <a:avLst/>
            <a:gdLst>
              <a:gd name="connsiteX0" fmla="*/ 0 w 914400"/>
              <a:gd name="connsiteY0" fmla="*/ 0 h 772038"/>
              <a:gd name="connsiteX1" fmla="*/ 19050 w 914400"/>
              <a:gd name="connsiteY1" fmla="*/ 95250 h 772038"/>
              <a:gd name="connsiteX2" fmla="*/ 38100 w 914400"/>
              <a:gd name="connsiteY2" fmla="*/ 152400 h 772038"/>
              <a:gd name="connsiteX3" fmla="*/ 66675 w 914400"/>
              <a:gd name="connsiteY3" fmla="*/ 180975 h 772038"/>
              <a:gd name="connsiteX4" fmla="*/ 114300 w 914400"/>
              <a:gd name="connsiteY4" fmla="*/ 266700 h 772038"/>
              <a:gd name="connsiteX5" fmla="*/ 142875 w 914400"/>
              <a:gd name="connsiteY5" fmla="*/ 276225 h 772038"/>
              <a:gd name="connsiteX6" fmla="*/ 180975 w 914400"/>
              <a:gd name="connsiteY6" fmla="*/ 314325 h 772038"/>
              <a:gd name="connsiteX7" fmla="*/ 200025 w 914400"/>
              <a:gd name="connsiteY7" fmla="*/ 342900 h 772038"/>
              <a:gd name="connsiteX8" fmla="*/ 257175 w 914400"/>
              <a:gd name="connsiteY8" fmla="*/ 381000 h 772038"/>
              <a:gd name="connsiteX9" fmla="*/ 285750 w 914400"/>
              <a:gd name="connsiteY9" fmla="*/ 400050 h 772038"/>
              <a:gd name="connsiteX10" fmla="*/ 314325 w 914400"/>
              <a:gd name="connsiteY10" fmla="*/ 419100 h 772038"/>
              <a:gd name="connsiteX11" fmla="*/ 400050 w 914400"/>
              <a:gd name="connsiteY11" fmla="*/ 485775 h 772038"/>
              <a:gd name="connsiteX12" fmla="*/ 428625 w 914400"/>
              <a:gd name="connsiteY12" fmla="*/ 504825 h 772038"/>
              <a:gd name="connsiteX13" fmla="*/ 466725 w 914400"/>
              <a:gd name="connsiteY13" fmla="*/ 561975 h 772038"/>
              <a:gd name="connsiteX14" fmla="*/ 485775 w 914400"/>
              <a:gd name="connsiteY14" fmla="*/ 590550 h 772038"/>
              <a:gd name="connsiteX15" fmla="*/ 514350 w 914400"/>
              <a:gd name="connsiteY15" fmla="*/ 609600 h 772038"/>
              <a:gd name="connsiteX16" fmla="*/ 533400 w 914400"/>
              <a:gd name="connsiteY16" fmla="*/ 638175 h 772038"/>
              <a:gd name="connsiteX17" fmla="*/ 590550 w 914400"/>
              <a:gd name="connsiteY17" fmla="*/ 657225 h 772038"/>
              <a:gd name="connsiteX18" fmla="*/ 676275 w 914400"/>
              <a:gd name="connsiteY18" fmla="*/ 695325 h 772038"/>
              <a:gd name="connsiteX19" fmla="*/ 704850 w 914400"/>
              <a:gd name="connsiteY19" fmla="*/ 704850 h 772038"/>
              <a:gd name="connsiteX20" fmla="*/ 752475 w 914400"/>
              <a:gd name="connsiteY20" fmla="*/ 714375 h 772038"/>
              <a:gd name="connsiteX21" fmla="*/ 809625 w 914400"/>
              <a:gd name="connsiteY21" fmla="*/ 733425 h 772038"/>
              <a:gd name="connsiteX22" fmla="*/ 828675 w 914400"/>
              <a:gd name="connsiteY22" fmla="*/ 762000 h 772038"/>
              <a:gd name="connsiteX23" fmla="*/ 914400 w 914400"/>
              <a:gd name="connsiteY23" fmla="*/ 771525 h 77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4400" h="772038">
                <a:moveTo>
                  <a:pt x="0" y="0"/>
                </a:moveTo>
                <a:cubicBezTo>
                  <a:pt x="6437" y="38619"/>
                  <a:pt x="8393" y="59727"/>
                  <a:pt x="19050" y="95250"/>
                </a:cubicBezTo>
                <a:cubicBezTo>
                  <a:pt x="24820" y="114484"/>
                  <a:pt x="23901" y="138201"/>
                  <a:pt x="38100" y="152400"/>
                </a:cubicBezTo>
                <a:lnTo>
                  <a:pt x="66675" y="180975"/>
                </a:lnTo>
                <a:cubicBezTo>
                  <a:pt x="75062" y="206136"/>
                  <a:pt x="89736" y="258512"/>
                  <a:pt x="114300" y="266700"/>
                </a:cubicBezTo>
                <a:lnTo>
                  <a:pt x="142875" y="276225"/>
                </a:lnTo>
                <a:cubicBezTo>
                  <a:pt x="163657" y="338570"/>
                  <a:pt x="134793" y="277380"/>
                  <a:pt x="180975" y="314325"/>
                </a:cubicBezTo>
                <a:cubicBezTo>
                  <a:pt x="189914" y="321476"/>
                  <a:pt x="191410" y="335362"/>
                  <a:pt x="200025" y="342900"/>
                </a:cubicBezTo>
                <a:cubicBezTo>
                  <a:pt x="217255" y="357977"/>
                  <a:pt x="238125" y="368300"/>
                  <a:pt x="257175" y="381000"/>
                </a:cubicBezTo>
                <a:lnTo>
                  <a:pt x="285750" y="400050"/>
                </a:lnTo>
                <a:cubicBezTo>
                  <a:pt x="295275" y="406400"/>
                  <a:pt x="306230" y="411005"/>
                  <a:pt x="314325" y="419100"/>
                </a:cubicBezTo>
                <a:cubicBezTo>
                  <a:pt x="359089" y="463864"/>
                  <a:pt x="331692" y="440203"/>
                  <a:pt x="400050" y="485775"/>
                </a:cubicBezTo>
                <a:lnTo>
                  <a:pt x="428625" y="504825"/>
                </a:lnTo>
                <a:lnTo>
                  <a:pt x="466725" y="561975"/>
                </a:lnTo>
                <a:cubicBezTo>
                  <a:pt x="473075" y="571500"/>
                  <a:pt x="476250" y="584200"/>
                  <a:pt x="485775" y="590550"/>
                </a:cubicBezTo>
                <a:lnTo>
                  <a:pt x="514350" y="609600"/>
                </a:lnTo>
                <a:cubicBezTo>
                  <a:pt x="520700" y="619125"/>
                  <a:pt x="523692" y="632108"/>
                  <a:pt x="533400" y="638175"/>
                </a:cubicBezTo>
                <a:cubicBezTo>
                  <a:pt x="550428" y="648818"/>
                  <a:pt x="573842" y="646086"/>
                  <a:pt x="590550" y="657225"/>
                </a:cubicBezTo>
                <a:cubicBezTo>
                  <a:pt x="635833" y="687414"/>
                  <a:pt x="608265" y="672655"/>
                  <a:pt x="676275" y="695325"/>
                </a:cubicBezTo>
                <a:cubicBezTo>
                  <a:pt x="685800" y="698500"/>
                  <a:pt x="695005" y="702881"/>
                  <a:pt x="704850" y="704850"/>
                </a:cubicBezTo>
                <a:cubicBezTo>
                  <a:pt x="720725" y="708025"/>
                  <a:pt x="736856" y="710115"/>
                  <a:pt x="752475" y="714375"/>
                </a:cubicBezTo>
                <a:cubicBezTo>
                  <a:pt x="771848" y="719659"/>
                  <a:pt x="809625" y="733425"/>
                  <a:pt x="809625" y="733425"/>
                </a:cubicBezTo>
                <a:cubicBezTo>
                  <a:pt x="815975" y="742950"/>
                  <a:pt x="819150" y="755650"/>
                  <a:pt x="828675" y="762000"/>
                </a:cubicBezTo>
                <a:cubicBezTo>
                  <a:pt x="848738" y="775375"/>
                  <a:pt x="894234" y="771525"/>
                  <a:pt x="914400" y="77152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145506" y="1541721"/>
            <a:ext cx="1745471" cy="4774019"/>
          </a:xfrm>
          <a:custGeom>
            <a:avLst/>
            <a:gdLst>
              <a:gd name="connsiteX0" fmla="*/ 1745471 w 1745471"/>
              <a:gd name="connsiteY0" fmla="*/ 0 h 4774019"/>
              <a:gd name="connsiteX1" fmla="*/ 1734838 w 1745471"/>
              <a:gd name="connsiteY1" fmla="*/ 85060 h 4774019"/>
              <a:gd name="connsiteX2" fmla="*/ 1713573 w 1745471"/>
              <a:gd name="connsiteY2" fmla="*/ 148856 h 4774019"/>
              <a:gd name="connsiteX3" fmla="*/ 1692308 w 1745471"/>
              <a:gd name="connsiteY3" fmla="*/ 318977 h 4774019"/>
              <a:gd name="connsiteX4" fmla="*/ 1681675 w 1745471"/>
              <a:gd name="connsiteY4" fmla="*/ 393405 h 4774019"/>
              <a:gd name="connsiteX5" fmla="*/ 1671043 w 1745471"/>
              <a:gd name="connsiteY5" fmla="*/ 489098 h 4774019"/>
              <a:gd name="connsiteX6" fmla="*/ 1660410 w 1745471"/>
              <a:gd name="connsiteY6" fmla="*/ 520995 h 4774019"/>
              <a:gd name="connsiteX7" fmla="*/ 1649778 w 1745471"/>
              <a:gd name="connsiteY7" fmla="*/ 563526 h 4774019"/>
              <a:gd name="connsiteX8" fmla="*/ 1628513 w 1745471"/>
              <a:gd name="connsiteY8" fmla="*/ 627321 h 4774019"/>
              <a:gd name="connsiteX9" fmla="*/ 1596615 w 1745471"/>
              <a:gd name="connsiteY9" fmla="*/ 723014 h 4774019"/>
              <a:gd name="connsiteX10" fmla="*/ 1585982 w 1745471"/>
              <a:gd name="connsiteY10" fmla="*/ 754912 h 4774019"/>
              <a:gd name="connsiteX11" fmla="*/ 1575350 w 1745471"/>
              <a:gd name="connsiteY11" fmla="*/ 786809 h 4774019"/>
              <a:gd name="connsiteX12" fmla="*/ 1543452 w 1745471"/>
              <a:gd name="connsiteY12" fmla="*/ 978195 h 4774019"/>
              <a:gd name="connsiteX13" fmla="*/ 1532820 w 1745471"/>
              <a:gd name="connsiteY13" fmla="*/ 1031358 h 4774019"/>
              <a:gd name="connsiteX14" fmla="*/ 1511554 w 1745471"/>
              <a:gd name="connsiteY14" fmla="*/ 1127051 h 4774019"/>
              <a:gd name="connsiteX15" fmla="*/ 1479657 w 1745471"/>
              <a:gd name="connsiteY15" fmla="*/ 1307805 h 4774019"/>
              <a:gd name="connsiteX16" fmla="*/ 1447759 w 1745471"/>
              <a:gd name="connsiteY16" fmla="*/ 1371600 h 4774019"/>
              <a:gd name="connsiteX17" fmla="*/ 1426494 w 1745471"/>
              <a:gd name="connsiteY17" fmla="*/ 1403498 h 4774019"/>
              <a:gd name="connsiteX18" fmla="*/ 1415861 w 1745471"/>
              <a:gd name="connsiteY18" fmla="*/ 1435395 h 4774019"/>
              <a:gd name="connsiteX19" fmla="*/ 1383964 w 1745471"/>
              <a:gd name="connsiteY19" fmla="*/ 1467293 h 4774019"/>
              <a:gd name="connsiteX20" fmla="*/ 1341434 w 1745471"/>
              <a:gd name="connsiteY20" fmla="*/ 1531088 h 4774019"/>
              <a:gd name="connsiteX21" fmla="*/ 1298903 w 1745471"/>
              <a:gd name="connsiteY21" fmla="*/ 1573619 h 4774019"/>
              <a:gd name="connsiteX22" fmla="*/ 1256373 w 1745471"/>
              <a:gd name="connsiteY22" fmla="*/ 1626781 h 4774019"/>
              <a:gd name="connsiteX23" fmla="*/ 1245741 w 1745471"/>
              <a:gd name="connsiteY23" fmla="*/ 1658679 h 4774019"/>
              <a:gd name="connsiteX24" fmla="*/ 1224475 w 1745471"/>
              <a:gd name="connsiteY24" fmla="*/ 1679944 h 4774019"/>
              <a:gd name="connsiteX25" fmla="*/ 1181945 w 1745471"/>
              <a:gd name="connsiteY25" fmla="*/ 1743739 h 4774019"/>
              <a:gd name="connsiteX26" fmla="*/ 1171313 w 1745471"/>
              <a:gd name="connsiteY26" fmla="*/ 1775637 h 4774019"/>
              <a:gd name="connsiteX27" fmla="*/ 1150047 w 1745471"/>
              <a:gd name="connsiteY27" fmla="*/ 1796902 h 4774019"/>
              <a:gd name="connsiteX28" fmla="*/ 1118150 w 1745471"/>
              <a:gd name="connsiteY28" fmla="*/ 1892595 h 4774019"/>
              <a:gd name="connsiteX29" fmla="*/ 1107517 w 1745471"/>
              <a:gd name="connsiteY29" fmla="*/ 1924493 h 4774019"/>
              <a:gd name="connsiteX30" fmla="*/ 1064987 w 1745471"/>
              <a:gd name="connsiteY30" fmla="*/ 1988288 h 4774019"/>
              <a:gd name="connsiteX31" fmla="*/ 1054354 w 1745471"/>
              <a:gd name="connsiteY31" fmla="*/ 2020186 h 4774019"/>
              <a:gd name="connsiteX32" fmla="*/ 1011824 w 1745471"/>
              <a:gd name="connsiteY32" fmla="*/ 2083981 h 4774019"/>
              <a:gd name="connsiteX33" fmla="*/ 1001192 w 1745471"/>
              <a:gd name="connsiteY33" fmla="*/ 2115879 h 4774019"/>
              <a:gd name="connsiteX34" fmla="*/ 958661 w 1745471"/>
              <a:gd name="connsiteY34" fmla="*/ 2169042 h 4774019"/>
              <a:gd name="connsiteX35" fmla="*/ 926764 w 1745471"/>
              <a:gd name="connsiteY35" fmla="*/ 2222205 h 4774019"/>
              <a:gd name="connsiteX36" fmla="*/ 884234 w 1745471"/>
              <a:gd name="connsiteY36" fmla="*/ 2286000 h 4774019"/>
              <a:gd name="connsiteX37" fmla="*/ 841703 w 1745471"/>
              <a:gd name="connsiteY37" fmla="*/ 2381693 h 4774019"/>
              <a:gd name="connsiteX38" fmla="*/ 820438 w 1745471"/>
              <a:gd name="connsiteY38" fmla="*/ 2488019 h 4774019"/>
              <a:gd name="connsiteX39" fmla="*/ 799173 w 1745471"/>
              <a:gd name="connsiteY39" fmla="*/ 2615609 h 4774019"/>
              <a:gd name="connsiteX40" fmla="*/ 788541 w 1745471"/>
              <a:gd name="connsiteY40" fmla="*/ 2753832 h 4774019"/>
              <a:gd name="connsiteX41" fmla="*/ 777908 w 1745471"/>
              <a:gd name="connsiteY41" fmla="*/ 2785730 h 4774019"/>
              <a:gd name="connsiteX42" fmla="*/ 767275 w 1745471"/>
              <a:gd name="connsiteY42" fmla="*/ 2849526 h 4774019"/>
              <a:gd name="connsiteX43" fmla="*/ 746010 w 1745471"/>
              <a:gd name="connsiteY43" fmla="*/ 2913321 h 4774019"/>
              <a:gd name="connsiteX44" fmla="*/ 735378 w 1745471"/>
              <a:gd name="connsiteY44" fmla="*/ 2966484 h 4774019"/>
              <a:gd name="connsiteX45" fmla="*/ 714113 w 1745471"/>
              <a:gd name="connsiteY45" fmla="*/ 3030279 h 4774019"/>
              <a:gd name="connsiteX46" fmla="*/ 692847 w 1745471"/>
              <a:gd name="connsiteY46" fmla="*/ 3094074 h 4774019"/>
              <a:gd name="connsiteX47" fmla="*/ 660950 w 1745471"/>
              <a:gd name="connsiteY47" fmla="*/ 3189767 h 4774019"/>
              <a:gd name="connsiteX48" fmla="*/ 650317 w 1745471"/>
              <a:gd name="connsiteY48" fmla="*/ 3221665 h 4774019"/>
              <a:gd name="connsiteX49" fmla="*/ 629052 w 1745471"/>
              <a:gd name="connsiteY49" fmla="*/ 3253563 h 4774019"/>
              <a:gd name="connsiteX50" fmla="*/ 618420 w 1745471"/>
              <a:gd name="connsiteY50" fmla="*/ 3285460 h 4774019"/>
              <a:gd name="connsiteX51" fmla="*/ 597154 w 1745471"/>
              <a:gd name="connsiteY51" fmla="*/ 3306726 h 4774019"/>
              <a:gd name="connsiteX52" fmla="*/ 575889 w 1745471"/>
              <a:gd name="connsiteY52" fmla="*/ 3370521 h 4774019"/>
              <a:gd name="connsiteX53" fmla="*/ 543992 w 1745471"/>
              <a:gd name="connsiteY53" fmla="*/ 3434316 h 4774019"/>
              <a:gd name="connsiteX54" fmla="*/ 512094 w 1745471"/>
              <a:gd name="connsiteY54" fmla="*/ 3455581 h 4774019"/>
              <a:gd name="connsiteX55" fmla="*/ 490829 w 1745471"/>
              <a:gd name="connsiteY55" fmla="*/ 3487479 h 4774019"/>
              <a:gd name="connsiteX56" fmla="*/ 480196 w 1745471"/>
              <a:gd name="connsiteY56" fmla="*/ 3519377 h 4774019"/>
              <a:gd name="connsiteX57" fmla="*/ 437666 w 1745471"/>
              <a:gd name="connsiteY57" fmla="*/ 3583172 h 4774019"/>
              <a:gd name="connsiteX58" fmla="*/ 405768 w 1745471"/>
              <a:gd name="connsiteY58" fmla="*/ 3646967 h 4774019"/>
              <a:gd name="connsiteX59" fmla="*/ 373871 w 1745471"/>
              <a:gd name="connsiteY59" fmla="*/ 3742660 h 4774019"/>
              <a:gd name="connsiteX60" fmla="*/ 363238 w 1745471"/>
              <a:gd name="connsiteY60" fmla="*/ 3774558 h 4774019"/>
              <a:gd name="connsiteX61" fmla="*/ 341973 w 1745471"/>
              <a:gd name="connsiteY61" fmla="*/ 3806456 h 4774019"/>
              <a:gd name="connsiteX62" fmla="*/ 320708 w 1745471"/>
              <a:gd name="connsiteY62" fmla="*/ 3870251 h 4774019"/>
              <a:gd name="connsiteX63" fmla="*/ 310075 w 1745471"/>
              <a:gd name="connsiteY63" fmla="*/ 3902149 h 4774019"/>
              <a:gd name="connsiteX64" fmla="*/ 278178 w 1745471"/>
              <a:gd name="connsiteY64" fmla="*/ 4104167 h 4774019"/>
              <a:gd name="connsiteX65" fmla="*/ 256913 w 1745471"/>
              <a:gd name="connsiteY65" fmla="*/ 4167963 h 4774019"/>
              <a:gd name="connsiteX66" fmla="*/ 235647 w 1745471"/>
              <a:gd name="connsiteY66" fmla="*/ 4199860 h 4774019"/>
              <a:gd name="connsiteX67" fmla="*/ 214382 w 1745471"/>
              <a:gd name="connsiteY67" fmla="*/ 4263656 h 4774019"/>
              <a:gd name="connsiteX68" fmla="*/ 203750 w 1745471"/>
              <a:gd name="connsiteY68" fmla="*/ 4295553 h 4774019"/>
              <a:gd name="connsiteX69" fmla="*/ 182485 w 1745471"/>
              <a:gd name="connsiteY69" fmla="*/ 4316819 h 4774019"/>
              <a:gd name="connsiteX70" fmla="*/ 150587 w 1745471"/>
              <a:gd name="connsiteY70" fmla="*/ 4380614 h 4774019"/>
              <a:gd name="connsiteX71" fmla="*/ 129322 w 1745471"/>
              <a:gd name="connsiteY71" fmla="*/ 4444409 h 4774019"/>
              <a:gd name="connsiteX72" fmla="*/ 118689 w 1745471"/>
              <a:gd name="connsiteY72" fmla="*/ 4476307 h 4774019"/>
              <a:gd name="connsiteX73" fmla="*/ 86792 w 1745471"/>
              <a:gd name="connsiteY73" fmla="*/ 4572000 h 4774019"/>
              <a:gd name="connsiteX74" fmla="*/ 76159 w 1745471"/>
              <a:gd name="connsiteY74" fmla="*/ 4603898 h 4774019"/>
              <a:gd name="connsiteX75" fmla="*/ 33629 w 1745471"/>
              <a:gd name="connsiteY75" fmla="*/ 4667693 h 4774019"/>
              <a:gd name="connsiteX76" fmla="*/ 22996 w 1745471"/>
              <a:gd name="connsiteY76" fmla="*/ 4699591 h 4774019"/>
              <a:gd name="connsiteX77" fmla="*/ 1731 w 1745471"/>
              <a:gd name="connsiteY77" fmla="*/ 4731488 h 4774019"/>
              <a:gd name="connsiteX78" fmla="*/ 1731 w 1745471"/>
              <a:gd name="connsiteY78" fmla="*/ 4774019 h 4774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745471" h="4774019">
                <a:moveTo>
                  <a:pt x="1745471" y="0"/>
                </a:moveTo>
                <a:cubicBezTo>
                  <a:pt x="1741927" y="28353"/>
                  <a:pt x="1740825" y="57120"/>
                  <a:pt x="1734838" y="85060"/>
                </a:cubicBezTo>
                <a:cubicBezTo>
                  <a:pt x="1730141" y="106978"/>
                  <a:pt x="1713573" y="148856"/>
                  <a:pt x="1713573" y="148856"/>
                </a:cubicBezTo>
                <a:cubicBezTo>
                  <a:pt x="1706485" y="205563"/>
                  <a:pt x="1700390" y="262403"/>
                  <a:pt x="1692308" y="318977"/>
                </a:cubicBezTo>
                <a:cubicBezTo>
                  <a:pt x="1688764" y="343786"/>
                  <a:pt x="1684783" y="368537"/>
                  <a:pt x="1681675" y="393405"/>
                </a:cubicBezTo>
                <a:cubicBezTo>
                  <a:pt x="1677694" y="425251"/>
                  <a:pt x="1676319" y="457441"/>
                  <a:pt x="1671043" y="489098"/>
                </a:cubicBezTo>
                <a:cubicBezTo>
                  <a:pt x="1669200" y="500153"/>
                  <a:pt x="1663489" y="510219"/>
                  <a:pt x="1660410" y="520995"/>
                </a:cubicBezTo>
                <a:cubicBezTo>
                  <a:pt x="1656395" y="535046"/>
                  <a:pt x="1653977" y="549529"/>
                  <a:pt x="1649778" y="563526"/>
                </a:cubicBezTo>
                <a:cubicBezTo>
                  <a:pt x="1643337" y="584996"/>
                  <a:pt x="1635601" y="606056"/>
                  <a:pt x="1628513" y="627321"/>
                </a:cubicBezTo>
                <a:lnTo>
                  <a:pt x="1596615" y="723014"/>
                </a:lnTo>
                <a:lnTo>
                  <a:pt x="1585982" y="754912"/>
                </a:lnTo>
                <a:lnTo>
                  <a:pt x="1575350" y="786809"/>
                </a:lnTo>
                <a:cubicBezTo>
                  <a:pt x="1560233" y="907740"/>
                  <a:pt x="1570322" y="843844"/>
                  <a:pt x="1543452" y="978195"/>
                </a:cubicBezTo>
                <a:cubicBezTo>
                  <a:pt x="1539908" y="995916"/>
                  <a:pt x="1538535" y="1014214"/>
                  <a:pt x="1532820" y="1031358"/>
                </a:cubicBezTo>
                <a:cubicBezTo>
                  <a:pt x="1518318" y="1074863"/>
                  <a:pt x="1518358" y="1069214"/>
                  <a:pt x="1511554" y="1127051"/>
                </a:cubicBezTo>
                <a:cubicBezTo>
                  <a:pt x="1506961" y="1166092"/>
                  <a:pt x="1508681" y="1264269"/>
                  <a:pt x="1479657" y="1307805"/>
                </a:cubicBezTo>
                <a:cubicBezTo>
                  <a:pt x="1418719" y="1399211"/>
                  <a:pt x="1491777" y="1283564"/>
                  <a:pt x="1447759" y="1371600"/>
                </a:cubicBezTo>
                <a:cubicBezTo>
                  <a:pt x="1442044" y="1383030"/>
                  <a:pt x="1432209" y="1392068"/>
                  <a:pt x="1426494" y="1403498"/>
                </a:cubicBezTo>
                <a:cubicBezTo>
                  <a:pt x="1421482" y="1413522"/>
                  <a:pt x="1422078" y="1426070"/>
                  <a:pt x="1415861" y="1435395"/>
                </a:cubicBezTo>
                <a:cubicBezTo>
                  <a:pt x="1407520" y="1447906"/>
                  <a:pt x="1393196" y="1455424"/>
                  <a:pt x="1383964" y="1467293"/>
                </a:cubicBezTo>
                <a:cubicBezTo>
                  <a:pt x="1368273" y="1487467"/>
                  <a:pt x="1359506" y="1513016"/>
                  <a:pt x="1341434" y="1531088"/>
                </a:cubicBezTo>
                <a:lnTo>
                  <a:pt x="1298903" y="1573619"/>
                </a:lnTo>
                <a:cubicBezTo>
                  <a:pt x="1272179" y="1653794"/>
                  <a:pt x="1311337" y="1558075"/>
                  <a:pt x="1256373" y="1626781"/>
                </a:cubicBezTo>
                <a:cubicBezTo>
                  <a:pt x="1249372" y="1635533"/>
                  <a:pt x="1251507" y="1649068"/>
                  <a:pt x="1245741" y="1658679"/>
                </a:cubicBezTo>
                <a:cubicBezTo>
                  <a:pt x="1240583" y="1667275"/>
                  <a:pt x="1230490" y="1671924"/>
                  <a:pt x="1224475" y="1679944"/>
                </a:cubicBezTo>
                <a:cubicBezTo>
                  <a:pt x="1209140" y="1700390"/>
                  <a:pt x="1181945" y="1743739"/>
                  <a:pt x="1181945" y="1743739"/>
                </a:cubicBezTo>
                <a:cubicBezTo>
                  <a:pt x="1178401" y="1754372"/>
                  <a:pt x="1177079" y="1766026"/>
                  <a:pt x="1171313" y="1775637"/>
                </a:cubicBezTo>
                <a:cubicBezTo>
                  <a:pt x="1166155" y="1784233"/>
                  <a:pt x="1154530" y="1787936"/>
                  <a:pt x="1150047" y="1796902"/>
                </a:cubicBezTo>
                <a:cubicBezTo>
                  <a:pt x="1150045" y="1796906"/>
                  <a:pt x="1123467" y="1876643"/>
                  <a:pt x="1118150" y="1892595"/>
                </a:cubicBezTo>
                <a:cubicBezTo>
                  <a:pt x="1114606" y="1903228"/>
                  <a:pt x="1113734" y="1915168"/>
                  <a:pt x="1107517" y="1924493"/>
                </a:cubicBezTo>
                <a:cubicBezTo>
                  <a:pt x="1093340" y="1945758"/>
                  <a:pt x="1073069" y="1964042"/>
                  <a:pt x="1064987" y="1988288"/>
                </a:cubicBezTo>
                <a:cubicBezTo>
                  <a:pt x="1061443" y="1998921"/>
                  <a:pt x="1059797" y="2010389"/>
                  <a:pt x="1054354" y="2020186"/>
                </a:cubicBezTo>
                <a:cubicBezTo>
                  <a:pt x="1041942" y="2042527"/>
                  <a:pt x="1011824" y="2083981"/>
                  <a:pt x="1011824" y="2083981"/>
                </a:cubicBezTo>
                <a:cubicBezTo>
                  <a:pt x="1008280" y="2094614"/>
                  <a:pt x="1006204" y="2105854"/>
                  <a:pt x="1001192" y="2115879"/>
                </a:cubicBezTo>
                <a:cubicBezTo>
                  <a:pt x="987779" y="2142706"/>
                  <a:pt x="978442" y="2149262"/>
                  <a:pt x="958661" y="2169042"/>
                </a:cubicBezTo>
                <a:cubicBezTo>
                  <a:pt x="928545" y="2259393"/>
                  <a:pt x="970546" y="2149235"/>
                  <a:pt x="926764" y="2222205"/>
                </a:cubicBezTo>
                <a:cubicBezTo>
                  <a:pt x="880601" y="2299142"/>
                  <a:pt x="965344" y="2204887"/>
                  <a:pt x="884234" y="2286000"/>
                </a:cubicBezTo>
                <a:cubicBezTo>
                  <a:pt x="858927" y="2361918"/>
                  <a:pt x="875402" y="2331144"/>
                  <a:pt x="841703" y="2381693"/>
                </a:cubicBezTo>
                <a:cubicBezTo>
                  <a:pt x="819868" y="2447201"/>
                  <a:pt x="839986" y="2380505"/>
                  <a:pt x="820438" y="2488019"/>
                </a:cubicBezTo>
                <a:cubicBezTo>
                  <a:pt x="800791" y="2596078"/>
                  <a:pt x="815696" y="2442119"/>
                  <a:pt x="799173" y="2615609"/>
                </a:cubicBezTo>
                <a:cubicBezTo>
                  <a:pt x="794792" y="2661611"/>
                  <a:pt x="794273" y="2707978"/>
                  <a:pt x="788541" y="2753832"/>
                </a:cubicBezTo>
                <a:cubicBezTo>
                  <a:pt x="787151" y="2764953"/>
                  <a:pt x="780339" y="2774789"/>
                  <a:pt x="777908" y="2785730"/>
                </a:cubicBezTo>
                <a:cubicBezTo>
                  <a:pt x="773231" y="2806775"/>
                  <a:pt x="772504" y="2828611"/>
                  <a:pt x="767275" y="2849526"/>
                </a:cubicBezTo>
                <a:cubicBezTo>
                  <a:pt x="761838" y="2871272"/>
                  <a:pt x="750406" y="2891341"/>
                  <a:pt x="746010" y="2913321"/>
                </a:cubicBezTo>
                <a:cubicBezTo>
                  <a:pt x="742466" y="2931042"/>
                  <a:pt x="740133" y="2949049"/>
                  <a:pt x="735378" y="2966484"/>
                </a:cubicBezTo>
                <a:cubicBezTo>
                  <a:pt x="729480" y="2988109"/>
                  <a:pt x="721201" y="3009014"/>
                  <a:pt x="714113" y="3030279"/>
                </a:cubicBezTo>
                <a:lnTo>
                  <a:pt x="692847" y="3094074"/>
                </a:lnTo>
                <a:lnTo>
                  <a:pt x="660950" y="3189767"/>
                </a:lnTo>
                <a:cubicBezTo>
                  <a:pt x="657406" y="3200400"/>
                  <a:pt x="656534" y="3212339"/>
                  <a:pt x="650317" y="3221665"/>
                </a:cubicBezTo>
                <a:lnTo>
                  <a:pt x="629052" y="3253563"/>
                </a:lnTo>
                <a:cubicBezTo>
                  <a:pt x="625508" y="3264195"/>
                  <a:pt x="624186" y="3275850"/>
                  <a:pt x="618420" y="3285460"/>
                </a:cubicBezTo>
                <a:cubicBezTo>
                  <a:pt x="613262" y="3294056"/>
                  <a:pt x="601637" y="3297759"/>
                  <a:pt x="597154" y="3306726"/>
                </a:cubicBezTo>
                <a:cubicBezTo>
                  <a:pt x="587129" y="3326775"/>
                  <a:pt x="582977" y="3349256"/>
                  <a:pt x="575889" y="3370521"/>
                </a:cubicBezTo>
                <a:cubicBezTo>
                  <a:pt x="567241" y="3396465"/>
                  <a:pt x="564605" y="3413703"/>
                  <a:pt x="543992" y="3434316"/>
                </a:cubicBezTo>
                <a:cubicBezTo>
                  <a:pt x="534956" y="3443352"/>
                  <a:pt x="522727" y="3448493"/>
                  <a:pt x="512094" y="3455581"/>
                </a:cubicBezTo>
                <a:cubicBezTo>
                  <a:pt x="505006" y="3466214"/>
                  <a:pt x="496544" y="3476049"/>
                  <a:pt x="490829" y="3487479"/>
                </a:cubicBezTo>
                <a:cubicBezTo>
                  <a:pt x="485817" y="3497504"/>
                  <a:pt x="485639" y="3509580"/>
                  <a:pt x="480196" y="3519377"/>
                </a:cubicBezTo>
                <a:cubicBezTo>
                  <a:pt x="467784" y="3541718"/>
                  <a:pt x="437666" y="3583172"/>
                  <a:pt x="437666" y="3583172"/>
                </a:cubicBezTo>
                <a:cubicBezTo>
                  <a:pt x="398894" y="3699494"/>
                  <a:pt x="460728" y="3523309"/>
                  <a:pt x="405768" y="3646967"/>
                </a:cubicBezTo>
                <a:cubicBezTo>
                  <a:pt x="405765" y="3646974"/>
                  <a:pt x="379189" y="3726707"/>
                  <a:pt x="373871" y="3742660"/>
                </a:cubicBezTo>
                <a:cubicBezTo>
                  <a:pt x="370327" y="3753293"/>
                  <a:pt x="369455" y="3765232"/>
                  <a:pt x="363238" y="3774558"/>
                </a:cubicBezTo>
                <a:lnTo>
                  <a:pt x="341973" y="3806456"/>
                </a:lnTo>
                <a:lnTo>
                  <a:pt x="320708" y="3870251"/>
                </a:lnTo>
                <a:lnTo>
                  <a:pt x="310075" y="3902149"/>
                </a:lnTo>
                <a:cubicBezTo>
                  <a:pt x="302579" y="3969613"/>
                  <a:pt x="297814" y="4038714"/>
                  <a:pt x="278178" y="4104167"/>
                </a:cubicBezTo>
                <a:cubicBezTo>
                  <a:pt x="271737" y="4125637"/>
                  <a:pt x="269347" y="4149312"/>
                  <a:pt x="256913" y="4167963"/>
                </a:cubicBezTo>
                <a:lnTo>
                  <a:pt x="235647" y="4199860"/>
                </a:lnTo>
                <a:lnTo>
                  <a:pt x="214382" y="4263656"/>
                </a:lnTo>
                <a:cubicBezTo>
                  <a:pt x="210838" y="4274288"/>
                  <a:pt x="211675" y="4287628"/>
                  <a:pt x="203750" y="4295553"/>
                </a:cubicBezTo>
                <a:lnTo>
                  <a:pt x="182485" y="4316819"/>
                </a:lnTo>
                <a:cubicBezTo>
                  <a:pt x="143702" y="4433160"/>
                  <a:pt x="205557" y="4256930"/>
                  <a:pt x="150587" y="4380614"/>
                </a:cubicBezTo>
                <a:cubicBezTo>
                  <a:pt x="141483" y="4401097"/>
                  <a:pt x="136410" y="4423144"/>
                  <a:pt x="129322" y="4444409"/>
                </a:cubicBezTo>
                <a:lnTo>
                  <a:pt x="118689" y="4476307"/>
                </a:lnTo>
                <a:lnTo>
                  <a:pt x="86792" y="4572000"/>
                </a:lnTo>
                <a:cubicBezTo>
                  <a:pt x="83248" y="4582633"/>
                  <a:pt x="82376" y="4594573"/>
                  <a:pt x="76159" y="4603898"/>
                </a:cubicBezTo>
                <a:cubicBezTo>
                  <a:pt x="61982" y="4625163"/>
                  <a:pt x="41711" y="4643447"/>
                  <a:pt x="33629" y="4667693"/>
                </a:cubicBezTo>
                <a:cubicBezTo>
                  <a:pt x="30085" y="4678326"/>
                  <a:pt x="28008" y="4689566"/>
                  <a:pt x="22996" y="4699591"/>
                </a:cubicBezTo>
                <a:cubicBezTo>
                  <a:pt x="17281" y="4711020"/>
                  <a:pt x="5242" y="4719201"/>
                  <a:pt x="1731" y="4731488"/>
                </a:cubicBezTo>
                <a:cubicBezTo>
                  <a:pt x="-2164" y="4745120"/>
                  <a:pt x="1731" y="4759842"/>
                  <a:pt x="1731" y="4774019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24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atic.businessinsider.com/image/5440440c6da811527b9b4b1b/imag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81000" y="990600"/>
            <a:ext cx="10210800" cy="55626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rgbClr val="3333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92162"/>
          </a:xfrm>
        </p:spPr>
        <p:txBody>
          <a:bodyPr/>
          <a:lstStyle/>
          <a:p>
            <a:pPr algn="r"/>
            <a:r>
              <a:rPr lang="en-US" cap="all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Elijah comes on the scene</a:t>
            </a:r>
            <a:endParaRPr lang="en-US" cap="all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lvl="0"/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Elijah runs off </a:t>
            </a:r>
            <a:r>
              <a:rPr lang="en-US" sz="3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v3-4</a:t>
            </a:r>
          </a:p>
          <a:p>
            <a:pPr lvl="1"/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flees to Beersheba and then to the desert.</a:t>
            </a:r>
          </a:p>
          <a:p>
            <a:pPr lvl="1"/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is giving up.</a:t>
            </a:r>
          </a:p>
          <a:p>
            <a:pPr lvl="1"/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Elijah was fleeing for his life and now  he wants to give it up. 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6736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nelsonkraybill.files.wordpress.com/2014/11/img_12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0" r="29050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055"/>
            <a:ext cx="8229600" cy="1143000"/>
          </a:xfrm>
        </p:spPr>
        <p:txBody>
          <a:bodyPr/>
          <a:lstStyle/>
          <a:p>
            <a:pPr algn="r"/>
            <a:r>
              <a:rPr lang="en-US" cap="all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comes</a:t>
            </a:r>
            <a:endParaRPr lang="en-US" cap="all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457200" y="990600"/>
            <a:ext cx="10363200" cy="54864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bg2">
                <a:lumMod val="1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lvl="0"/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God meets Elijah where he is. </a:t>
            </a:r>
            <a:r>
              <a:rPr lang="en-US" sz="36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v5-10</a:t>
            </a:r>
          </a:p>
          <a:p>
            <a:pPr lvl="1"/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He sends the angel of the Lord to bring Elijah food.</a:t>
            </a:r>
          </a:p>
          <a:p>
            <a:pPr lvl="1"/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God listens – “What are you doing here, Elijah?”</a:t>
            </a:r>
          </a:p>
          <a:p>
            <a:pPr lvl="1"/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He sends Elijah on a journey – 40 days of solitude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2620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eersheba to mt hor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7985"/>
            <a:ext cx="5105400" cy="652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06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nelsonkraybill.files.wordpress.com/2014/11/img_12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0" r="29050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055"/>
            <a:ext cx="8229600" cy="1143000"/>
          </a:xfrm>
        </p:spPr>
        <p:txBody>
          <a:bodyPr/>
          <a:lstStyle/>
          <a:p>
            <a:pPr algn="r"/>
            <a:r>
              <a:rPr lang="en-US" cap="all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comes</a:t>
            </a:r>
            <a:endParaRPr lang="en-US" cap="all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457200" y="990600"/>
            <a:ext cx="10363200" cy="54864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bg2">
                <a:lumMod val="1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lvl="0"/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God meets Elijah where he is. </a:t>
            </a:r>
            <a:r>
              <a:rPr lang="en-US" sz="36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v5-10</a:t>
            </a:r>
          </a:p>
          <a:p>
            <a:pPr lvl="1"/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He sends the angel of the Lord to bring Elijah food.</a:t>
            </a:r>
          </a:p>
          <a:p>
            <a:pPr lvl="1"/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God listens – “What are you doing here, Elijah?”</a:t>
            </a:r>
          </a:p>
          <a:p>
            <a:pPr lvl="1"/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He sends Elijah on a journey – 40 days of solitude.</a:t>
            </a:r>
          </a:p>
          <a:p>
            <a:pPr lvl="2"/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God deals with all the facets of Elijah’s problem (physical, emotional, spiritual).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1986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1x82tkobt3t8x.cloudfront.net/wp-content/uploads/2018/03/1200_cave_elija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" r="8787" b="150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27" y="152400"/>
            <a:ext cx="8229600" cy="1143000"/>
          </a:xfrm>
        </p:spPr>
        <p:txBody>
          <a:bodyPr/>
          <a:lstStyle/>
          <a:p>
            <a:pPr algn="r"/>
            <a:r>
              <a:rPr lang="en-US" cap="all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comes</a:t>
            </a:r>
            <a:endParaRPr lang="en-US" cap="all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609600" y="990600"/>
            <a:ext cx="10591800" cy="541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rgbClr val="FFFF99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God comes in unexpected ways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v11-18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Elijah comes to Mt.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Horeb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(Mt. Sinai)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God will pass by Elijah as He passed by Moses.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God’s manifestations</a:t>
            </a:r>
          </a:p>
          <a:p>
            <a:pPr lvl="2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wind, earthquake, fire</a:t>
            </a:r>
          </a:p>
          <a:p>
            <a:pPr lvl="2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gentle blowing (still small voice)</a:t>
            </a:r>
          </a:p>
        </p:txBody>
      </p:sp>
    </p:spTree>
    <p:extLst>
      <p:ext uri="{BB962C8B-B14F-4D97-AF65-F5344CB8AC3E}">
        <p14:creationId xmlns:p14="http://schemas.microsoft.com/office/powerpoint/2010/main" val="3152976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413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Elijah comes on the scene</vt:lpstr>
      <vt:lpstr>Elijah comes on the scene</vt:lpstr>
      <vt:lpstr>PowerPoint Presentation</vt:lpstr>
      <vt:lpstr>Elijah comes on the scene</vt:lpstr>
      <vt:lpstr>God comes</vt:lpstr>
      <vt:lpstr>PowerPoint Presentation</vt:lpstr>
      <vt:lpstr>God comes</vt:lpstr>
      <vt:lpstr>God comes</vt:lpstr>
      <vt:lpstr>God comes</vt:lpstr>
      <vt:lpstr>God comes</vt:lpstr>
      <vt:lpstr>God comes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You Doing  Here?</dc:title>
  <dc:creator>Carla Jones</dc:creator>
  <cp:lastModifiedBy>Jones</cp:lastModifiedBy>
  <cp:revision>17</cp:revision>
  <dcterms:created xsi:type="dcterms:W3CDTF">2019-04-14T02:47:10Z</dcterms:created>
  <dcterms:modified xsi:type="dcterms:W3CDTF">2019-04-14T11:57:27Z</dcterms:modified>
</cp:coreProperties>
</file>