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8" r:id="rId2"/>
    <p:sldId id="267" r:id="rId3"/>
    <p:sldId id="256" r:id="rId4"/>
    <p:sldId id="265" r:id="rId5"/>
    <p:sldId id="257" r:id="rId6"/>
    <p:sldId id="258" r:id="rId7"/>
    <p:sldId id="262" r:id="rId8"/>
    <p:sldId id="259" r:id="rId9"/>
    <p:sldId id="263" r:id="rId10"/>
    <p:sldId id="260" r:id="rId11"/>
    <p:sldId id="264" r:id="rId12"/>
    <p:sldId id="261"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1162"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64F2CF-8A0A-445E-9BFA-ADEACB5774D7}" type="datetimeFigureOut">
              <a:rPr lang="en-US" smtClean="0"/>
              <a:t>6/2/2019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327DAC-4E26-4B04-B098-335A1D8192C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7B3115A-490C-4891-83C8-C52E7A5E50A8}" type="datetime1">
              <a:rPr lang="en-US" smtClean="0"/>
              <a:t>6/2/2019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5A2E1-D310-47CE-A946-19F3463F17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C8DC26-01EB-4759-A012-7FDE9B784E10}" type="datetime1">
              <a:rPr lang="en-US" smtClean="0"/>
              <a:t>6/2/2019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5A2E1-D310-47CE-A946-19F3463F17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8F1333-E100-4675-8DCF-EE081041F2DA}" type="datetime1">
              <a:rPr lang="en-US" smtClean="0"/>
              <a:t>6/2/2019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5A2E1-D310-47CE-A946-19F3463F17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72F627-0040-49F4-B84A-A44D156D9161}" type="datetime1">
              <a:rPr lang="en-US" smtClean="0"/>
              <a:t>6/2/2019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5A2E1-D310-47CE-A946-19F3463F17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124EBC-CDA0-42A7-A8C4-916C2597EFB5}" type="datetime1">
              <a:rPr lang="en-US" smtClean="0"/>
              <a:t>6/2/2019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E5A2E1-D310-47CE-A946-19F3463F17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6E6E560-CAE7-4175-859A-62BD34159925}" type="datetime1">
              <a:rPr lang="en-US" smtClean="0"/>
              <a:t>6/2/2019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5A2E1-D310-47CE-A946-19F3463F17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AD1AA92-3354-40BA-8ABF-0DB39295A1C7}" type="datetime1">
              <a:rPr lang="en-US" smtClean="0"/>
              <a:t>6/2/2019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E5A2E1-D310-47CE-A946-19F3463F17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C9FF5F9-CB9F-4D71-A8B0-C64341D122BC}" type="datetime1">
              <a:rPr lang="en-US" smtClean="0"/>
              <a:t>6/2/2019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E5A2E1-D310-47CE-A946-19F3463F17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CC9E81-9CCF-4F8E-9EF1-62AF90AD7EB5}" type="datetime1">
              <a:rPr lang="en-US" smtClean="0"/>
              <a:t>6/2/2019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E5A2E1-D310-47CE-A946-19F3463F17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39673B-16A2-49F3-A083-CECEABBF732C}" type="datetime1">
              <a:rPr lang="en-US" smtClean="0"/>
              <a:t>6/2/2019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5A2E1-D310-47CE-A946-19F3463F17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115E8C-EF5C-4589-A8CD-E8060A51370D}" type="datetime1">
              <a:rPr lang="en-US" smtClean="0"/>
              <a:t>6/2/2019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E5A2E1-D310-47CE-A946-19F3463F17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052337-EAED-447D-9D11-8AC7F6452213}" type="datetime1">
              <a:rPr lang="en-US" smtClean="0"/>
              <a:t>6/2/2019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E5A2E1-D310-47CE-A946-19F3463F17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n.m.wikipedia.org/wiki/honey_locust"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flickr.com/photos/camknows/3945197395"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exegete77.wordpress.com/category/personal-reflection" TargetMode="External"/><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489AB9F-E3F9-4CC8-B66C-79948B3999FE}"/>
              </a:ext>
            </a:extLst>
          </p:cNvPr>
          <p:cNvSpPr>
            <a:spLocks noGrp="1"/>
          </p:cNvSpPr>
          <p:nvPr>
            <p:ph type="sldNum" sz="quarter" idx="12"/>
          </p:nvPr>
        </p:nvSpPr>
        <p:spPr/>
        <p:txBody>
          <a:bodyPr/>
          <a:lstStyle/>
          <a:p>
            <a:fld id="{68E5A2E1-D310-47CE-A946-19F3463F179E}" type="slidenum">
              <a:rPr lang="en-US" smtClean="0"/>
              <a:pPr/>
              <a:t>1</a:t>
            </a:fld>
            <a:endParaRPr lang="en-US"/>
          </a:p>
        </p:txBody>
      </p:sp>
      <p:pic>
        <p:nvPicPr>
          <p:cNvPr id="4" name="Picture 3" descr="A nest in a tree&#10;&#10;Description automatically generated">
            <a:extLst>
              <a:ext uri="{FF2B5EF4-FFF2-40B4-BE49-F238E27FC236}">
                <a16:creationId xmlns:a16="http://schemas.microsoft.com/office/drawing/2014/main" id="{91C4A391-375A-4A4A-A816-3B92F5ADB31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438400" y="993775"/>
            <a:ext cx="3822700" cy="4870450"/>
          </a:xfrm>
          <a:prstGeom prst="rect">
            <a:avLst/>
          </a:prstGeom>
        </p:spPr>
      </p:pic>
    </p:spTree>
    <p:extLst>
      <p:ext uri="{BB962C8B-B14F-4D97-AF65-F5344CB8AC3E}">
        <p14:creationId xmlns:p14="http://schemas.microsoft.com/office/powerpoint/2010/main" val="2805627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762000"/>
          </a:xfrm>
        </p:spPr>
        <p:txBody>
          <a:bodyPr/>
          <a:lstStyle/>
          <a:p>
            <a:r>
              <a:rPr lang="en-US" b="1" dirty="0">
                <a:solidFill>
                  <a:srgbClr val="C00000"/>
                </a:solidFill>
              </a:rPr>
              <a:t>Crown of Victory</a:t>
            </a:r>
          </a:p>
        </p:txBody>
      </p:sp>
      <p:sp>
        <p:nvSpPr>
          <p:cNvPr id="3" name="Content Placeholder 2"/>
          <p:cNvSpPr>
            <a:spLocks noGrp="1"/>
          </p:cNvSpPr>
          <p:nvPr>
            <p:ph idx="1"/>
          </p:nvPr>
        </p:nvSpPr>
        <p:spPr>
          <a:xfrm>
            <a:off x="457200" y="990600"/>
            <a:ext cx="8229600" cy="5135563"/>
          </a:xfrm>
        </p:spPr>
        <p:txBody>
          <a:bodyPr>
            <a:normAutofit/>
          </a:bodyPr>
          <a:lstStyle/>
          <a:p>
            <a:pPr>
              <a:buNone/>
            </a:pPr>
            <a:r>
              <a:rPr lang="en-US" b="1" dirty="0"/>
              <a:t>“9 But we do see Him who was made for a little while lower than the angels, namely, Jesus, because of the suffering of death </a:t>
            </a:r>
            <a:r>
              <a:rPr lang="en-US" b="1" dirty="0">
                <a:solidFill>
                  <a:srgbClr val="C00000"/>
                </a:solidFill>
              </a:rPr>
              <a:t>crowned with glory and honor</a:t>
            </a:r>
            <a:r>
              <a:rPr lang="en-US" b="1" dirty="0"/>
              <a:t>, so that by the grace of God He might taste death for everyone.” </a:t>
            </a:r>
            <a:r>
              <a:rPr lang="en-US" dirty="0"/>
              <a:t>(</a:t>
            </a:r>
            <a:r>
              <a:rPr lang="en-US" i="1" dirty="0"/>
              <a:t>Hebrews</a:t>
            </a:r>
            <a:r>
              <a:rPr lang="en-US" dirty="0"/>
              <a:t> 2:9)</a:t>
            </a:r>
          </a:p>
          <a:p>
            <a:endParaRPr lang="en-US" dirty="0"/>
          </a:p>
          <a:p>
            <a:r>
              <a:rPr lang="en-US" sz="2400" dirty="0"/>
              <a:t>The mockery &amp; death of Jesus wasn’t the end!</a:t>
            </a:r>
          </a:p>
          <a:p>
            <a:r>
              <a:rPr lang="en-US" sz="2400" dirty="0"/>
              <a:t>He arose victorious</a:t>
            </a:r>
          </a:p>
        </p:txBody>
      </p:sp>
      <p:sp>
        <p:nvSpPr>
          <p:cNvPr id="4" name="Slide Number Placeholder 3"/>
          <p:cNvSpPr>
            <a:spLocks noGrp="1"/>
          </p:cNvSpPr>
          <p:nvPr>
            <p:ph type="sldNum" sz="quarter" idx="12"/>
          </p:nvPr>
        </p:nvSpPr>
        <p:spPr/>
        <p:txBody>
          <a:bodyPr/>
          <a:lstStyle/>
          <a:p>
            <a:fld id="{68E5A2E1-D310-47CE-A946-19F3463F179E}"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762000"/>
          </a:xfrm>
        </p:spPr>
        <p:txBody>
          <a:bodyPr/>
          <a:lstStyle/>
          <a:p>
            <a:r>
              <a:rPr lang="en-US" b="1" dirty="0">
                <a:solidFill>
                  <a:srgbClr val="C00000"/>
                </a:solidFill>
              </a:rPr>
              <a:t>Crown of Victory</a:t>
            </a:r>
          </a:p>
        </p:txBody>
      </p:sp>
      <p:sp>
        <p:nvSpPr>
          <p:cNvPr id="3" name="Content Placeholder 2"/>
          <p:cNvSpPr>
            <a:spLocks noGrp="1"/>
          </p:cNvSpPr>
          <p:nvPr>
            <p:ph idx="1"/>
          </p:nvPr>
        </p:nvSpPr>
        <p:spPr>
          <a:xfrm>
            <a:off x="457200" y="990600"/>
            <a:ext cx="8229600" cy="5135563"/>
          </a:xfrm>
        </p:spPr>
        <p:txBody>
          <a:bodyPr>
            <a:normAutofit fontScale="92500" lnSpcReduction="10000"/>
          </a:bodyPr>
          <a:lstStyle/>
          <a:p>
            <a:pPr>
              <a:buNone/>
            </a:pPr>
            <a:r>
              <a:rPr lang="en-US" b="1" dirty="0"/>
              <a:t>“9 But we do see Him who was made for a little while lower than the angels, namely, Jesus, because of the suffering of death </a:t>
            </a:r>
            <a:r>
              <a:rPr lang="en-US" b="1" dirty="0">
                <a:solidFill>
                  <a:srgbClr val="C00000"/>
                </a:solidFill>
              </a:rPr>
              <a:t>crowned with glory and honor</a:t>
            </a:r>
            <a:r>
              <a:rPr lang="en-US" b="1" dirty="0"/>
              <a:t>, so that by the grace of God He might taste death for everyone.” </a:t>
            </a:r>
            <a:r>
              <a:rPr lang="en-US" dirty="0"/>
              <a:t>(</a:t>
            </a:r>
            <a:r>
              <a:rPr lang="en-US" i="1" dirty="0"/>
              <a:t>Hebrews</a:t>
            </a:r>
            <a:r>
              <a:rPr lang="en-US" dirty="0"/>
              <a:t> 2:9)</a:t>
            </a:r>
          </a:p>
          <a:p>
            <a:r>
              <a:rPr lang="en-US" sz="2400" dirty="0"/>
              <a:t>The mockery &amp; death of Jesus wasn’t the end!</a:t>
            </a:r>
          </a:p>
          <a:p>
            <a:r>
              <a:rPr lang="en-US" sz="2400" dirty="0"/>
              <a:t>He arose victorious over sin, over death</a:t>
            </a:r>
          </a:p>
          <a:p>
            <a:r>
              <a:rPr lang="en-US" sz="2400" dirty="0"/>
              <a:t>Peter said of David’s Psalm 16 prophecy,  David </a:t>
            </a:r>
            <a:r>
              <a:rPr lang="en-US" sz="2400" b="1" dirty="0">
                <a:solidFill>
                  <a:srgbClr val="C00000"/>
                </a:solidFill>
              </a:rPr>
              <a:t>“looked ahead and spoke of the resurrection of the Christ, that He was neither abandoned to Hades, nor did His flesh suffer decay.  This Jesus God raised up again, to which we are all witnesses.” </a:t>
            </a:r>
            <a:r>
              <a:rPr lang="en-US" sz="2400" dirty="0"/>
              <a:t>(</a:t>
            </a:r>
            <a:r>
              <a:rPr lang="en-US" sz="2400" i="1" dirty="0"/>
              <a:t>Acts</a:t>
            </a:r>
            <a:r>
              <a:rPr lang="en-US" sz="2400" dirty="0"/>
              <a:t> 2:29-32)</a:t>
            </a:r>
          </a:p>
          <a:p>
            <a:r>
              <a:rPr lang="en-US" sz="2400" b="1" dirty="0"/>
              <a:t>“But thanks be to God, who gives us the victory through our Lord Jesus Christ!” </a:t>
            </a:r>
            <a:r>
              <a:rPr lang="en-US" sz="2400" dirty="0"/>
              <a:t>(</a:t>
            </a:r>
            <a:r>
              <a:rPr lang="en-US" sz="2400" i="1" dirty="0"/>
              <a:t>1 Corinthians </a:t>
            </a:r>
            <a:r>
              <a:rPr lang="en-US" sz="2400" dirty="0"/>
              <a:t>15:57)</a:t>
            </a:r>
          </a:p>
        </p:txBody>
      </p:sp>
      <p:sp>
        <p:nvSpPr>
          <p:cNvPr id="4" name="Slide Number Placeholder 3"/>
          <p:cNvSpPr>
            <a:spLocks noGrp="1"/>
          </p:cNvSpPr>
          <p:nvPr>
            <p:ph type="sldNum" sz="quarter" idx="12"/>
          </p:nvPr>
        </p:nvSpPr>
        <p:spPr/>
        <p:txBody>
          <a:bodyPr/>
          <a:lstStyle/>
          <a:p>
            <a:fld id="{68E5A2E1-D310-47CE-A946-19F3463F179E}"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Crown of Lordship</a:t>
            </a:r>
          </a:p>
        </p:txBody>
      </p:sp>
      <p:sp>
        <p:nvSpPr>
          <p:cNvPr id="3" name="Content Placeholder 2"/>
          <p:cNvSpPr>
            <a:spLocks noGrp="1"/>
          </p:cNvSpPr>
          <p:nvPr>
            <p:ph idx="1"/>
          </p:nvPr>
        </p:nvSpPr>
        <p:spPr/>
        <p:txBody>
          <a:bodyPr/>
          <a:lstStyle/>
          <a:p>
            <a:r>
              <a:rPr lang="en-US" b="1" dirty="0"/>
              <a:t>“Therefore let all the house of Israel know for certain that God has made Him both Lord and Christ—this Jesus whom you crucified.” </a:t>
            </a:r>
            <a:r>
              <a:rPr lang="en-US" dirty="0"/>
              <a:t>(</a:t>
            </a:r>
            <a:r>
              <a:rPr lang="en-US" i="1" dirty="0"/>
              <a:t>Acts</a:t>
            </a:r>
            <a:r>
              <a:rPr lang="en-US" dirty="0"/>
              <a:t> 2:36)</a:t>
            </a:r>
          </a:p>
          <a:p>
            <a:r>
              <a:rPr lang="en-US" b="1" dirty="0"/>
              <a:t>“It is </a:t>
            </a:r>
            <a:r>
              <a:rPr lang="en-US" b="1" dirty="0">
                <a:solidFill>
                  <a:srgbClr val="C00000"/>
                </a:solidFill>
              </a:rPr>
              <a:t>the Lord Christ </a:t>
            </a:r>
            <a:r>
              <a:rPr lang="en-US" b="1" dirty="0"/>
              <a:t>whom you serve.” </a:t>
            </a:r>
            <a:r>
              <a:rPr lang="en-US" dirty="0"/>
              <a:t>(</a:t>
            </a:r>
            <a:r>
              <a:rPr lang="en-US" i="1" dirty="0"/>
              <a:t>Colossians</a:t>
            </a:r>
            <a:r>
              <a:rPr lang="en-US" dirty="0"/>
              <a:t> 3:24)</a:t>
            </a:r>
          </a:p>
          <a:p>
            <a:r>
              <a:rPr lang="en-US" dirty="0"/>
              <a:t>He is the King of kings and Lord of lords, “on His head are many diadems” (</a:t>
            </a:r>
            <a:r>
              <a:rPr lang="en-US" i="1" dirty="0"/>
              <a:t>Revelation</a:t>
            </a:r>
            <a:r>
              <a:rPr lang="en-US" dirty="0"/>
              <a:t> 19)</a:t>
            </a:r>
          </a:p>
          <a:p>
            <a:endParaRPr lang="en-US" dirty="0"/>
          </a:p>
        </p:txBody>
      </p:sp>
      <p:sp>
        <p:nvSpPr>
          <p:cNvPr id="4" name="Slide Number Placeholder 3"/>
          <p:cNvSpPr>
            <a:spLocks noGrp="1"/>
          </p:cNvSpPr>
          <p:nvPr>
            <p:ph type="sldNum" sz="quarter" idx="12"/>
          </p:nvPr>
        </p:nvSpPr>
        <p:spPr/>
        <p:txBody>
          <a:bodyPr/>
          <a:lstStyle/>
          <a:p>
            <a:fld id="{68E5A2E1-D310-47CE-A946-19F3463F179E}"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a:bodyPr>
          <a:lstStyle/>
          <a:p>
            <a:r>
              <a:rPr lang="en-US" dirty="0"/>
              <a:t>In the Lord’s supper we remember…</a:t>
            </a:r>
          </a:p>
        </p:txBody>
      </p:sp>
      <p:sp>
        <p:nvSpPr>
          <p:cNvPr id="3" name="Content Placeholder 2"/>
          <p:cNvSpPr>
            <a:spLocks noGrp="1"/>
          </p:cNvSpPr>
          <p:nvPr>
            <p:ph idx="1"/>
          </p:nvPr>
        </p:nvSpPr>
        <p:spPr/>
        <p:txBody>
          <a:bodyPr/>
          <a:lstStyle/>
          <a:p>
            <a:r>
              <a:rPr lang="en-US" dirty="0"/>
              <a:t>Our Savior experiencing humiliation and pain because of our sins</a:t>
            </a:r>
          </a:p>
          <a:p>
            <a:r>
              <a:rPr lang="en-US" dirty="0"/>
              <a:t>That by the grace of God He tasted death for everyone</a:t>
            </a:r>
          </a:p>
          <a:p>
            <a:r>
              <a:rPr lang="en-US" dirty="0"/>
              <a:t>That by the Father’s plan Jesus was victorious and crowned King of kings and Lord of lords! </a:t>
            </a:r>
          </a:p>
          <a:p>
            <a:endParaRPr lang="en-US" dirty="0"/>
          </a:p>
        </p:txBody>
      </p:sp>
      <p:sp>
        <p:nvSpPr>
          <p:cNvPr id="4" name="Slide Number Placeholder 3"/>
          <p:cNvSpPr>
            <a:spLocks noGrp="1"/>
          </p:cNvSpPr>
          <p:nvPr>
            <p:ph type="sldNum" sz="quarter" idx="12"/>
          </p:nvPr>
        </p:nvSpPr>
        <p:spPr/>
        <p:txBody>
          <a:bodyPr/>
          <a:lstStyle/>
          <a:p>
            <a:fld id="{68E5A2E1-D310-47CE-A946-19F3463F179E}" type="slidenum">
              <a:rPr lang="en-US" smtClean="0"/>
              <a:pPr/>
              <a:t>13</a:t>
            </a:fld>
            <a:endParaRPr lang="en-US"/>
          </a:p>
        </p:txBody>
      </p:sp>
      <p:pic>
        <p:nvPicPr>
          <p:cNvPr id="5" name="Picture 5" descr="C:\WINDOWS\Application Data\Microsoft\Media Catalog\Downloaded Clips\cl56\j0216560.wmf"/>
          <p:cNvPicPr>
            <a:picLocks noChangeAspect="1" noChangeArrowheads="1"/>
          </p:cNvPicPr>
          <p:nvPr/>
        </p:nvPicPr>
        <p:blipFill>
          <a:blip r:embed="rId2" cstate="print"/>
          <a:srcRect/>
          <a:stretch>
            <a:fillRect/>
          </a:stretch>
        </p:blipFill>
        <p:spPr>
          <a:xfrm>
            <a:off x="5638800" y="5029200"/>
            <a:ext cx="2057400" cy="1233488"/>
          </a:xfrm>
          <a:prstGeom prst="rect">
            <a:avLst/>
          </a:prstGeom>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C2723C6-A9E8-4C0B-B332-9D1BA19E2BEB}"/>
              </a:ext>
            </a:extLst>
          </p:cNvPr>
          <p:cNvSpPr>
            <a:spLocks noGrp="1"/>
          </p:cNvSpPr>
          <p:nvPr>
            <p:ph type="sldNum" sz="quarter" idx="12"/>
          </p:nvPr>
        </p:nvSpPr>
        <p:spPr/>
        <p:txBody>
          <a:bodyPr/>
          <a:lstStyle/>
          <a:p>
            <a:fld id="{68E5A2E1-D310-47CE-A946-19F3463F179E}" type="slidenum">
              <a:rPr lang="en-US" smtClean="0"/>
              <a:pPr/>
              <a:t>2</a:t>
            </a:fld>
            <a:endParaRPr lang="en-US"/>
          </a:p>
        </p:txBody>
      </p:sp>
      <p:pic>
        <p:nvPicPr>
          <p:cNvPr id="4" name="Picture 3" descr="A close up of a flower garden&#10;&#10;Description automatically generated">
            <a:extLst>
              <a:ext uri="{FF2B5EF4-FFF2-40B4-BE49-F238E27FC236}">
                <a16:creationId xmlns:a16="http://schemas.microsoft.com/office/drawing/2014/main" id="{51598D1F-79B0-4C75-88A1-959FC007145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0"/>
            <a:ext cx="9144000" cy="6858000"/>
          </a:xfrm>
          <a:prstGeom prst="rect">
            <a:avLst/>
          </a:prstGeom>
        </p:spPr>
      </p:pic>
      <p:sp>
        <p:nvSpPr>
          <p:cNvPr id="5" name="TextBox 4">
            <a:extLst>
              <a:ext uri="{FF2B5EF4-FFF2-40B4-BE49-F238E27FC236}">
                <a16:creationId xmlns:a16="http://schemas.microsoft.com/office/drawing/2014/main" id="{38F675A2-2752-4A6A-9E22-A7C1BB6593FF}"/>
              </a:ext>
            </a:extLst>
          </p:cNvPr>
          <p:cNvSpPr txBox="1"/>
          <p:nvPr/>
        </p:nvSpPr>
        <p:spPr>
          <a:xfrm>
            <a:off x="0" y="6000750"/>
            <a:ext cx="9144000" cy="230832"/>
          </a:xfrm>
          <a:prstGeom prst="rect">
            <a:avLst/>
          </a:prstGeom>
          <a:noFill/>
        </p:spPr>
        <p:txBody>
          <a:bodyPr wrap="square" rtlCol="0">
            <a:spAutoFit/>
          </a:bodyPr>
          <a:lstStyle/>
          <a:p>
            <a:r>
              <a:rPr lang="en-US" sz="900" dirty="0"/>
              <a:t>..</a:t>
            </a:r>
          </a:p>
        </p:txBody>
      </p:sp>
    </p:spTree>
    <p:extLst>
      <p:ext uri="{BB962C8B-B14F-4D97-AF65-F5344CB8AC3E}">
        <p14:creationId xmlns:p14="http://schemas.microsoft.com/office/powerpoint/2010/main" val="3482163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a:t>Crowning Jesus the Christ</a:t>
            </a:r>
          </a:p>
        </p:txBody>
      </p:sp>
      <p:sp>
        <p:nvSpPr>
          <p:cNvPr id="4" name="Slide Number Placeholder 3"/>
          <p:cNvSpPr>
            <a:spLocks noGrp="1"/>
          </p:cNvSpPr>
          <p:nvPr>
            <p:ph type="sldNum" sz="quarter" idx="12"/>
          </p:nvPr>
        </p:nvSpPr>
        <p:spPr/>
        <p:txBody>
          <a:bodyPr/>
          <a:lstStyle/>
          <a:p>
            <a:fld id="{68E5A2E1-D310-47CE-A946-19F3463F179E}" type="slidenum">
              <a:rPr lang="en-US" smtClean="0"/>
              <a:pPr/>
              <a:t>3</a:t>
            </a:fld>
            <a:endParaRPr lang="en-US"/>
          </a:p>
        </p:txBody>
      </p:sp>
      <p:pic>
        <p:nvPicPr>
          <p:cNvPr id="5" name="Picture 4" descr="A nest in a tree&#10;&#10;Description automatically generated">
            <a:extLst>
              <a:ext uri="{FF2B5EF4-FFF2-40B4-BE49-F238E27FC236}">
                <a16:creationId xmlns:a16="http://schemas.microsoft.com/office/drawing/2014/main" id="{6AA8CD05-6645-4366-AF5F-A134D6BB9875}"/>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81000" y="381000"/>
            <a:ext cx="2273643" cy="194117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Crowning Jesus</a:t>
            </a:r>
          </a:p>
        </p:txBody>
      </p:sp>
      <p:sp>
        <p:nvSpPr>
          <p:cNvPr id="3" name="Content Placeholder 2"/>
          <p:cNvSpPr>
            <a:spLocks noGrp="1"/>
          </p:cNvSpPr>
          <p:nvPr>
            <p:ph idx="1"/>
          </p:nvPr>
        </p:nvSpPr>
        <p:spPr/>
        <p:txBody>
          <a:bodyPr/>
          <a:lstStyle/>
          <a:p>
            <a:pPr>
              <a:buNone/>
            </a:pPr>
            <a:r>
              <a:rPr lang="en-US" b="1" dirty="0"/>
              <a:t>“Pilate then took Jesus and scourged Him.  2 And the soldiers twisted together a </a:t>
            </a:r>
            <a:r>
              <a:rPr lang="en-US" b="1" dirty="0">
                <a:solidFill>
                  <a:srgbClr val="C00000"/>
                </a:solidFill>
              </a:rPr>
              <a:t>crown of thorns</a:t>
            </a:r>
            <a:r>
              <a:rPr lang="en-US" b="1" dirty="0"/>
              <a:t> and put it on His head, and put a purple robe on Him, 3 and they </a:t>
            </a:r>
            <a:r>
              <a:rPr lang="en-US" i="1" dirty="0"/>
              <a:t>began</a:t>
            </a:r>
            <a:r>
              <a:rPr lang="en-US" b="1" dirty="0"/>
              <a:t> to come up to Him and say, ‘Hail, King of the Jews!’ and to give Him slaps</a:t>
            </a:r>
            <a:r>
              <a:rPr lang="en-US" b="1" i="1" dirty="0"/>
              <a:t> </a:t>
            </a:r>
            <a:r>
              <a:rPr lang="en-US" i="1" dirty="0"/>
              <a:t>in the face</a:t>
            </a:r>
            <a:r>
              <a:rPr lang="en-US" b="1" dirty="0"/>
              <a:t>.”</a:t>
            </a:r>
            <a:r>
              <a:rPr lang="en-US" dirty="0"/>
              <a:t> (</a:t>
            </a:r>
            <a:r>
              <a:rPr lang="en-US" i="1" dirty="0"/>
              <a:t>John</a:t>
            </a:r>
            <a:r>
              <a:rPr lang="en-US" dirty="0"/>
              <a:t> 19:1-3)</a:t>
            </a:r>
          </a:p>
        </p:txBody>
      </p:sp>
      <p:sp>
        <p:nvSpPr>
          <p:cNvPr id="4" name="Slide Number Placeholder 3"/>
          <p:cNvSpPr>
            <a:spLocks noGrp="1"/>
          </p:cNvSpPr>
          <p:nvPr>
            <p:ph type="sldNum" sz="quarter" idx="12"/>
          </p:nvPr>
        </p:nvSpPr>
        <p:spPr/>
        <p:txBody>
          <a:bodyPr/>
          <a:lstStyle/>
          <a:p>
            <a:fld id="{68E5A2E1-D310-47CE-A946-19F3463F179E}"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Crowning Jesus</a:t>
            </a:r>
            <a:endParaRPr lang="en-US" dirty="0"/>
          </a:p>
        </p:txBody>
      </p:sp>
      <p:sp>
        <p:nvSpPr>
          <p:cNvPr id="3" name="Content Placeholder 2"/>
          <p:cNvSpPr>
            <a:spLocks noGrp="1"/>
          </p:cNvSpPr>
          <p:nvPr>
            <p:ph idx="1"/>
          </p:nvPr>
        </p:nvSpPr>
        <p:spPr/>
        <p:txBody>
          <a:bodyPr/>
          <a:lstStyle/>
          <a:p>
            <a:pPr>
              <a:buNone/>
            </a:pPr>
            <a:r>
              <a:rPr lang="en-US" b="1" dirty="0"/>
              <a:t>“16 The soldiers took Him away into the palace (that is, the </a:t>
            </a:r>
            <a:r>
              <a:rPr lang="en-US" b="1" dirty="0" err="1"/>
              <a:t>Praetorium</a:t>
            </a:r>
            <a:r>
              <a:rPr lang="en-US" b="1" dirty="0"/>
              <a:t>), and they called together the whole Roman cohort.  17 They dressed Him up in purple, and after twisting a </a:t>
            </a:r>
            <a:r>
              <a:rPr lang="en-US" b="1" dirty="0">
                <a:solidFill>
                  <a:srgbClr val="C00000"/>
                </a:solidFill>
              </a:rPr>
              <a:t>crown of thorns</a:t>
            </a:r>
            <a:r>
              <a:rPr lang="en-US" b="1" dirty="0"/>
              <a:t>, they put it on Him; 18 and they began to acclaim Him, ‘Hail, King of the Jews!’” </a:t>
            </a:r>
            <a:r>
              <a:rPr lang="en-US" dirty="0"/>
              <a:t>(</a:t>
            </a:r>
            <a:r>
              <a:rPr lang="en-US" i="1" dirty="0"/>
              <a:t>Mark</a:t>
            </a:r>
            <a:r>
              <a:rPr lang="en-US" dirty="0"/>
              <a:t> 15:16-18)</a:t>
            </a:r>
          </a:p>
        </p:txBody>
      </p:sp>
      <p:sp>
        <p:nvSpPr>
          <p:cNvPr id="4" name="Slide Number Placeholder 3"/>
          <p:cNvSpPr>
            <a:spLocks noGrp="1"/>
          </p:cNvSpPr>
          <p:nvPr>
            <p:ph type="sldNum" sz="quarter" idx="12"/>
          </p:nvPr>
        </p:nvSpPr>
        <p:spPr/>
        <p:txBody>
          <a:bodyPr/>
          <a:lstStyle/>
          <a:p>
            <a:fld id="{68E5A2E1-D310-47CE-A946-19F3463F179E}"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Crowning Jesus</a:t>
            </a:r>
            <a:endParaRPr lang="en-US" dirty="0"/>
          </a:p>
        </p:txBody>
      </p:sp>
      <p:sp>
        <p:nvSpPr>
          <p:cNvPr id="3" name="Content Placeholder 2"/>
          <p:cNvSpPr>
            <a:spLocks noGrp="1"/>
          </p:cNvSpPr>
          <p:nvPr>
            <p:ph idx="1"/>
          </p:nvPr>
        </p:nvSpPr>
        <p:spPr/>
        <p:txBody>
          <a:bodyPr/>
          <a:lstStyle/>
          <a:p>
            <a:pPr>
              <a:buNone/>
            </a:pPr>
            <a:r>
              <a:rPr lang="en-US" b="1" dirty="0"/>
              <a:t>“27 Then the soldiers of the governor took Jesus into the </a:t>
            </a:r>
            <a:r>
              <a:rPr lang="en-US" b="1" dirty="0" err="1"/>
              <a:t>Praetorium</a:t>
            </a:r>
            <a:r>
              <a:rPr lang="en-US" b="1" dirty="0"/>
              <a:t> and gathered the whole Roman cohort around Him. 28 They stripped Him and put a scarlet robe on Him. 29 And after twisting together a </a:t>
            </a:r>
            <a:r>
              <a:rPr lang="en-US" b="1" dirty="0">
                <a:solidFill>
                  <a:srgbClr val="C00000"/>
                </a:solidFill>
              </a:rPr>
              <a:t>crown of thorns</a:t>
            </a:r>
            <a:r>
              <a:rPr lang="en-US" b="1" dirty="0"/>
              <a:t>, they put it on His head, and a reed in His right hand; and they knelt down before Him and </a:t>
            </a:r>
            <a:r>
              <a:rPr lang="en-US" b="1" dirty="0">
                <a:solidFill>
                  <a:srgbClr val="C00000"/>
                </a:solidFill>
              </a:rPr>
              <a:t>mocked Him</a:t>
            </a:r>
            <a:r>
              <a:rPr lang="en-US" b="1" dirty="0"/>
              <a:t>, saying, ‘Hail, King of the Jews!’” </a:t>
            </a:r>
            <a:r>
              <a:rPr lang="en-US" dirty="0"/>
              <a:t>(</a:t>
            </a:r>
            <a:r>
              <a:rPr lang="en-US" i="1" dirty="0"/>
              <a:t>Matthew</a:t>
            </a:r>
            <a:r>
              <a:rPr lang="en-US" dirty="0"/>
              <a:t> 27:27-29)</a:t>
            </a:r>
          </a:p>
        </p:txBody>
      </p:sp>
      <p:sp>
        <p:nvSpPr>
          <p:cNvPr id="4" name="Slide Number Placeholder 3"/>
          <p:cNvSpPr>
            <a:spLocks noGrp="1"/>
          </p:cNvSpPr>
          <p:nvPr>
            <p:ph type="sldNum" sz="quarter" idx="12"/>
          </p:nvPr>
        </p:nvSpPr>
        <p:spPr/>
        <p:txBody>
          <a:bodyPr/>
          <a:lstStyle/>
          <a:p>
            <a:fld id="{68E5A2E1-D310-47CE-A946-19F3463F179E}"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Crowning Jesus</a:t>
            </a:r>
            <a:endParaRPr lang="en-US" dirty="0"/>
          </a:p>
        </p:txBody>
      </p:sp>
      <p:sp>
        <p:nvSpPr>
          <p:cNvPr id="3" name="Content Placeholder 2"/>
          <p:cNvSpPr>
            <a:spLocks noGrp="1"/>
          </p:cNvSpPr>
          <p:nvPr>
            <p:ph idx="1"/>
          </p:nvPr>
        </p:nvSpPr>
        <p:spPr/>
        <p:txBody>
          <a:bodyPr/>
          <a:lstStyle/>
          <a:p>
            <a:pPr>
              <a:buNone/>
            </a:pPr>
            <a:r>
              <a:rPr lang="en-US" b="1" dirty="0"/>
              <a:t>“35 And the people stood by, looking on.  And even the rulers were sneering at Him, saying, ‘He saved others; let Him save Himself if this is the Christ of God, His Chosen One.’  36 The soldiers also </a:t>
            </a:r>
            <a:r>
              <a:rPr lang="en-US" b="1" dirty="0">
                <a:solidFill>
                  <a:srgbClr val="C00000"/>
                </a:solidFill>
              </a:rPr>
              <a:t>mocked Him</a:t>
            </a:r>
            <a:r>
              <a:rPr lang="en-US" b="1" dirty="0"/>
              <a:t>, coming up to Him, offering Him sour wine., 37 and saying, ‘If You are the King of the Jews, save Yourself!’” </a:t>
            </a:r>
            <a:r>
              <a:rPr lang="en-US" dirty="0"/>
              <a:t>(</a:t>
            </a:r>
            <a:r>
              <a:rPr lang="en-US" i="1" dirty="0"/>
              <a:t>Luke</a:t>
            </a:r>
            <a:r>
              <a:rPr lang="en-US" dirty="0"/>
              <a:t> 23:35-37)</a:t>
            </a:r>
          </a:p>
        </p:txBody>
      </p:sp>
      <p:sp>
        <p:nvSpPr>
          <p:cNvPr id="4" name="Slide Number Placeholder 3"/>
          <p:cNvSpPr>
            <a:spLocks noGrp="1"/>
          </p:cNvSpPr>
          <p:nvPr>
            <p:ph type="sldNum" sz="quarter" idx="12"/>
          </p:nvPr>
        </p:nvSpPr>
        <p:spPr/>
        <p:txBody>
          <a:bodyPr/>
          <a:lstStyle/>
          <a:p>
            <a:fld id="{68E5A2E1-D310-47CE-A946-19F3463F179E}"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Crown of Mockery</a:t>
            </a:r>
          </a:p>
        </p:txBody>
      </p:sp>
      <p:sp>
        <p:nvSpPr>
          <p:cNvPr id="3" name="Content Placeholder 2"/>
          <p:cNvSpPr>
            <a:spLocks noGrp="1"/>
          </p:cNvSpPr>
          <p:nvPr>
            <p:ph idx="1"/>
          </p:nvPr>
        </p:nvSpPr>
        <p:spPr/>
        <p:txBody>
          <a:bodyPr/>
          <a:lstStyle/>
          <a:p>
            <a:r>
              <a:rPr lang="en-US" dirty="0"/>
              <a:t>Crown = Greek </a:t>
            </a:r>
            <a:r>
              <a:rPr lang="en-US" i="1" dirty="0" err="1"/>
              <a:t>stephanos</a:t>
            </a:r>
            <a:endParaRPr lang="en-US" i="1" dirty="0"/>
          </a:p>
          <a:p>
            <a:r>
              <a:rPr lang="en-US" dirty="0"/>
              <a:t>Twisting  into a crown of thorns</a:t>
            </a:r>
          </a:p>
          <a:p>
            <a:r>
              <a:rPr lang="en-US" dirty="0"/>
              <a:t>Mocked = Greek </a:t>
            </a:r>
            <a:r>
              <a:rPr lang="en-US" i="1" dirty="0" err="1"/>
              <a:t>empaizo</a:t>
            </a:r>
            <a:r>
              <a:rPr lang="en-US" dirty="0"/>
              <a:t> (to play), to make fun of, ridicule</a:t>
            </a:r>
          </a:p>
          <a:p>
            <a:r>
              <a:rPr lang="en-US" dirty="0"/>
              <a:t>Jesus predicted it (</a:t>
            </a:r>
            <a:r>
              <a:rPr lang="en-US" i="1" dirty="0"/>
              <a:t>Matthew</a:t>
            </a:r>
            <a:r>
              <a:rPr lang="en-US" dirty="0"/>
              <a:t> 20:17-19, </a:t>
            </a:r>
            <a:r>
              <a:rPr lang="en-US" i="1" dirty="0"/>
              <a:t>Mark</a:t>
            </a:r>
            <a:r>
              <a:rPr lang="en-US" dirty="0"/>
              <a:t> 10:32-34, </a:t>
            </a:r>
            <a:r>
              <a:rPr lang="en-US" i="1" dirty="0"/>
              <a:t>Luke</a:t>
            </a:r>
            <a:r>
              <a:rPr lang="en-US" dirty="0"/>
              <a:t> 18:32)</a:t>
            </a:r>
          </a:p>
          <a:p>
            <a:pPr>
              <a:buNone/>
            </a:pPr>
            <a:endParaRPr lang="en-US" dirty="0"/>
          </a:p>
        </p:txBody>
      </p:sp>
      <p:sp>
        <p:nvSpPr>
          <p:cNvPr id="4" name="Slide Number Placeholder 3"/>
          <p:cNvSpPr>
            <a:spLocks noGrp="1"/>
          </p:cNvSpPr>
          <p:nvPr>
            <p:ph type="sldNum" sz="quarter" idx="12"/>
          </p:nvPr>
        </p:nvSpPr>
        <p:spPr/>
        <p:txBody>
          <a:bodyPr/>
          <a:lstStyle/>
          <a:p>
            <a:fld id="{68E5A2E1-D310-47CE-A946-19F3463F179E}"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525"/>
            <a:ext cx="8229600" cy="1143000"/>
          </a:xfrm>
        </p:spPr>
        <p:txBody>
          <a:bodyPr/>
          <a:lstStyle/>
          <a:p>
            <a:r>
              <a:rPr lang="en-US" b="1" dirty="0">
                <a:solidFill>
                  <a:srgbClr val="C00000"/>
                </a:solidFill>
              </a:rPr>
              <a:t>Psalm 22—the crucifixion Psalm</a:t>
            </a:r>
          </a:p>
        </p:txBody>
      </p:sp>
      <p:sp>
        <p:nvSpPr>
          <p:cNvPr id="3" name="Content Placeholder 2"/>
          <p:cNvSpPr>
            <a:spLocks noGrp="1"/>
          </p:cNvSpPr>
          <p:nvPr>
            <p:ph idx="1"/>
          </p:nvPr>
        </p:nvSpPr>
        <p:spPr>
          <a:xfrm>
            <a:off x="457200" y="1295400"/>
            <a:ext cx="8229600" cy="5486400"/>
          </a:xfrm>
        </p:spPr>
        <p:txBody>
          <a:bodyPr/>
          <a:lstStyle/>
          <a:p>
            <a:pPr>
              <a:buNone/>
            </a:pPr>
            <a:r>
              <a:rPr lang="en-US" b="1" dirty="0"/>
              <a:t>“6 But I am a worm and not a man, a reproach of men and despised by the people.  7 All who see me sneer at me; they separate with the lip, they wag the head, </a:t>
            </a:r>
            <a:r>
              <a:rPr lang="en-US" i="1" dirty="0"/>
              <a:t>saying</a:t>
            </a:r>
            <a:r>
              <a:rPr lang="en-US" b="1" dirty="0"/>
              <a:t>, 8 Commit </a:t>
            </a:r>
            <a:r>
              <a:rPr lang="en-US" i="1" dirty="0"/>
              <a:t>yourself</a:t>
            </a:r>
            <a:r>
              <a:rPr lang="en-US" b="1" dirty="0"/>
              <a:t>  to the Lord; let Him deliver him; let Him rescue him, because He delights in him.” </a:t>
            </a:r>
            <a:r>
              <a:rPr lang="en-US" dirty="0"/>
              <a:t>(</a:t>
            </a:r>
            <a:r>
              <a:rPr lang="en-US" i="1" dirty="0"/>
              <a:t>Psalm</a:t>
            </a:r>
            <a:r>
              <a:rPr lang="en-US" dirty="0"/>
              <a:t> 22:6-8)</a:t>
            </a:r>
          </a:p>
          <a:p>
            <a:r>
              <a:rPr lang="en-US" dirty="0">
                <a:solidFill>
                  <a:srgbClr val="C00000"/>
                </a:solidFill>
              </a:rPr>
              <a:t>See the crucifixion here?!  The mocking.</a:t>
            </a:r>
          </a:p>
          <a:p>
            <a:r>
              <a:rPr lang="en-US" dirty="0">
                <a:solidFill>
                  <a:srgbClr val="C00000"/>
                </a:solidFill>
              </a:rPr>
              <a:t>Written 1,000 years before the crucifixion!</a:t>
            </a:r>
          </a:p>
          <a:p>
            <a:r>
              <a:rPr lang="en-US" dirty="0">
                <a:solidFill>
                  <a:srgbClr val="C00000"/>
                </a:solidFill>
              </a:rPr>
              <a:t>But this was not the end of the story…</a:t>
            </a:r>
          </a:p>
          <a:p>
            <a:endParaRPr lang="en-US" dirty="0">
              <a:solidFill>
                <a:srgbClr val="C00000"/>
              </a:solidFill>
            </a:endParaRPr>
          </a:p>
        </p:txBody>
      </p:sp>
      <p:sp>
        <p:nvSpPr>
          <p:cNvPr id="4" name="Slide Number Placeholder 3"/>
          <p:cNvSpPr>
            <a:spLocks noGrp="1"/>
          </p:cNvSpPr>
          <p:nvPr>
            <p:ph type="sldNum" sz="quarter" idx="12"/>
          </p:nvPr>
        </p:nvSpPr>
        <p:spPr/>
        <p:txBody>
          <a:bodyPr/>
          <a:lstStyle/>
          <a:p>
            <a:fld id="{68E5A2E1-D310-47CE-A946-19F3463F179E}"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573</TotalTime>
  <Words>804</Words>
  <Application>Microsoft Office PowerPoint</Application>
  <PresentationFormat>On-screen Show (4:3)</PresentationFormat>
  <Paragraphs>52</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PowerPoint Presentation</vt:lpstr>
      <vt:lpstr>PowerPoint Presentation</vt:lpstr>
      <vt:lpstr>Crowning Jesus the Christ</vt:lpstr>
      <vt:lpstr>Crowning Jesus</vt:lpstr>
      <vt:lpstr>Crowning Jesus</vt:lpstr>
      <vt:lpstr>Crowning Jesus</vt:lpstr>
      <vt:lpstr>Crowning Jesus</vt:lpstr>
      <vt:lpstr>Crown of Mockery</vt:lpstr>
      <vt:lpstr>Psalm 22—the crucifixion Psalm</vt:lpstr>
      <vt:lpstr>Crown of Victory</vt:lpstr>
      <vt:lpstr>Crown of Victory</vt:lpstr>
      <vt:lpstr>Crown of Lordship</vt:lpstr>
      <vt:lpstr>In the Lord’s supper we remember…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Crowning Jesus the Christ</dc:title>
  <dc:creator>jcorey</dc:creator>
  <cp:lastModifiedBy>Jeff Corey</cp:lastModifiedBy>
  <cp:revision>37</cp:revision>
  <dcterms:created xsi:type="dcterms:W3CDTF">2019-05-27T21:54:08Z</dcterms:created>
  <dcterms:modified xsi:type="dcterms:W3CDTF">2019-06-02T12:37:51Z</dcterms:modified>
</cp:coreProperties>
</file>